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_rels/slideLayout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.xml" ContentType="application/vnd.openxmlformats-officedocument.presentationml.slideLayout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media/image5.jpeg" ContentType="image/jpe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Montserrat"/>
              </a:rPr>
              <a:t>Click to move the slide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dt" idx="6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3" name="PlaceHolder 5"/>
          <p:cNvSpPr>
            <a:spLocks noGrp="1"/>
          </p:cNvSpPr>
          <p:nvPr>
            <p:ph type="ftr" idx="6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4" name="PlaceHolder 6"/>
          <p:cNvSpPr>
            <a:spLocks noGrp="1"/>
          </p:cNvSpPr>
          <p:nvPr>
            <p:ph type="sldNum" idx="6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F0504B0B-908E-43C7-A43E-7D89A32444DE}" type="slidenum"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sldNum" idx="6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E5B2061-213F-4296-9CC9-0CD52B0A1B11}" type="slidenum">
              <a: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 type="sldNum" idx="6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E82AD436-768E-4920-8C00-C55D55260217}" type="slidenum">
              <a:rPr b="0" lang="ru-RU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Титульный слайд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body"/>
          </p:nvPr>
        </p:nvSpPr>
        <p:spPr>
          <a:xfrm>
            <a:off x="6792120" y="395280"/>
            <a:ext cx="5399640" cy="539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Montserrat"/>
              </a:rPr>
              <a:t>Иконка задачи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0" y="4323600"/>
            <a:ext cx="8930160" cy="826560"/>
          </a:xfrm>
          <a:prstGeom prst="rect">
            <a:avLst/>
          </a:prstGeom>
          <a:solidFill>
            <a:schemeClr val="lt1">
              <a:alpha val="20000"/>
            </a:schemeClr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57888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2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НАЗВАНИЕ КОМАНДЫ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802800" y="2912040"/>
            <a:ext cx="3386520" cy="108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Montserrat"/>
              </a:rPr>
              <a:t>Логотип/логотипы </a:t>
            </a: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Montserrat"/>
              </a:rPr>
              <a:t>постановщика задачи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0" y="5149800"/>
            <a:ext cx="8930160" cy="756720"/>
          </a:xfrm>
          <a:prstGeom prst="rect">
            <a:avLst/>
          </a:prstGeom>
          <a:solidFill>
            <a:schemeClr val="lt1">
              <a:alpha val="20000"/>
            </a:schemeClr>
          </a:solidFill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16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Номер и название задачи</a:t>
            </a:r>
            <a:endParaRPr b="0" lang="ru-RU" sz="16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Проблема и решение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dt" idx="24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ftr" idx="25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sldNum" idx="26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806C4A60-CC68-4460-9DED-C581F86EE456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title"/>
          </p:nvPr>
        </p:nvSpPr>
        <p:spPr>
          <a:xfrm>
            <a:off x="35748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101" name="Текст 35"/>
          <p:cNvSpPr/>
          <p:nvPr/>
        </p:nvSpPr>
        <p:spPr>
          <a:xfrm>
            <a:off x="516960" y="3810240"/>
            <a:ext cx="3263760" cy="2374920"/>
          </a:xfrm>
          <a:prstGeom prst="roundRect">
            <a:avLst>
              <a:gd name="adj" fmla="val 101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0" lang="ru-RU" sz="1400" strike="noStrike" u="none">
                <a:solidFill>
                  <a:schemeClr val="lt1"/>
                </a:solidFill>
                <a:effectLst/>
                <a:uFillTx/>
                <a:latin typeface="Montserrat"/>
              </a:rPr>
              <a:t>Описание проблемы 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Текст 35"/>
          <p:cNvSpPr/>
          <p:nvPr/>
        </p:nvSpPr>
        <p:spPr>
          <a:xfrm>
            <a:off x="4464720" y="3810240"/>
            <a:ext cx="3263760" cy="2374920"/>
          </a:xfrm>
          <a:prstGeom prst="roundRect">
            <a:avLst>
              <a:gd name="adj" fmla="val 101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0" lang="ru-RU" sz="1400" strike="noStrike" u="none">
                <a:solidFill>
                  <a:schemeClr val="lt1"/>
                </a:solidFill>
                <a:effectLst/>
                <a:uFillTx/>
                <a:latin typeface="Montserrat"/>
              </a:rPr>
              <a:t>Примеры уже имеющихся способов решения данной проблемы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" name="Текст 35"/>
          <p:cNvSpPr/>
          <p:nvPr/>
        </p:nvSpPr>
        <p:spPr>
          <a:xfrm>
            <a:off x="8385480" y="3810240"/>
            <a:ext cx="3263760" cy="2374920"/>
          </a:xfrm>
          <a:prstGeom prst="roundRect">
            <a:avLst>
              <a:gd name="adj" fmla="val 101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49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0" lang="ru-RU" sz="1400" strike="noStrike" u="none">
                <a:solidFill>
                  <a:schemeClr val="lt1"/>
                </a:solidFill>
                <a:effectLst/>
                <a:uFillTx/>
                <a:latin typeface="Montserrat"/>
              </a:rPr>
              <a:t>Ваше предложение решения данной проблемы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Текст 35"/>
          <p:cNvSpPr/>
          <p:nvPr/>
        </p:nvSpPr>
        <p:spPr>
          <a:xfrm>
            <a:off x="516960" y="3252240"/>
            <a:ext cx="3263760" cy="391320"/>
          </a:xfrm>
          <a:prstGeom prst="roundRect">
            <a:avLst>
              <a:gd name="adj" fmla="val 10167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Проблема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" name="Текст 35"/>
          <p:cNvSpPr/>
          <p:nvPr/>
        </p:nvSpPr>
        <p:spPr>
          <a:xfrm>
            <a:off x="4464720" y="3252240"/>
            <a:ext cx="3263760" cy="391320"/>
          </a:xfrm>
          <a:prstGeom prst="roundRect">
            <a:avLst>
              <a:gd name="adj" fmla="val 10167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Альтернативные решения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6" name="Текст 35"/>
          <p:cNvSpPr/>
          <p:nvPr/>
        </p:nvSpPr>
        <p:spPr>
          <a:xfrm>
            <a:off x="8385480" y="3252240"/>
            <a:ext cx="3263760" cy="391320"/>
          </a:xfrm>
          <a:prstGeom prst="roundRect">
            <a:avLst>
              <a:gd name="adj" fmla="val 10167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Решение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20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20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20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Демо_1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body"/>
          </p:nvPr>
        </p:nvSpPr>
        <p:spPr>
          <a:xfrm>
            <a:off x="4163040" y="1264320"/>
            <a:ext cx="3865680" cy="2436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77500" lnSpcReduction="19999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dt" idx="27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ftr" idx="28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sldNum" idx="29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83144D37-F59B-4589-98F7-20F5C2A8CD50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title"/>
          </p:nvPr>
        </p:nvSpPr>
        <p:spPr>
          <a:xfrm>
            <a:off x="34596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body"/>
          </p:nvPr>
        </p:nvSpPr>
        <p:spPr>
          <a:xfrm>
            <a:off x="345960" y="4656240"/>
            <a:ext cx="3626640" cy="154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 type="body"/>
          </p:nvPr>
        </p:nvSpPr>
        <p:spPr>
          <a:xfrm>
            <a:off x="4240440" y="4656240"/>
            <a:ext cx="3626640" cy="154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15" name="PlaceHolder 8"/>
          <p:cNvSpPr>
            <a:spLocks noGrp="1"/>
          </p:cNvSpPr>
          <p:nvPr>
            <p:ph type="body"/>
          </p:nvPr>
        </p:nvSpPr>
        <p:spPr>
          <a:xfrm>
            <a:off x="8230320" y="4656240"/>
            <a:ext cx="3626640" cy="1544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Описание команды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body"/>
          </p:nvPr>
        </p:nvSpPr>
        <p:spPr>
          <a:xfrm>
            <a:off x="6894000" y="1044000"/>
            <a:ext cx="4962600" cy="2221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Montserrat"/>
              </a:rPr>
              <a:t>Фото команды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17" name="Заголовок 1"/>
          <p:cNvSpPr/>
          <p:nvPr/>
        </p:nvSpPr>
        <p:spPr>
          <a:xfrm>
            <a:off x="345960" y="395280"/>
            <a:ext cx="11244240" cy="37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b">
            <a:noAutofit/>
          </a:bodyPr>
          <a:p>
            <a:pPr defTabSz="578880">
              <a:lnSpc>
                <a:spcPct val="90000"/>
              </a:lnSpc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КОМАНДА «НАЗВАНИЕ»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Демо_1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Прямоугольник 102"/>
          <p:cNvSpPr/>
          <p:nvPr/>
        </p:nvSpPr>
        <p:spPr>
          <a:xfrm flipV="1">
            <a:off x="0" y="4324320"/>
            <a:ext cx="5330520" cy="678240"/>
          </a:xfrm>
          <a:prstGeom prst="rect">
            <a:avLst/>
          </a:prstGeom>
          <a:solidFill>
            <a:schemeClr val="l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Montserrat"/>
            </a:endParaRPr>
          </a:p>
        </p:txBody>
      </p:sp>
      <p:sp>
        <p:nvSpPr>
          <p:cNvPr id="119" name="PlaceHolder 1"/>
          <p:cNvSpPr>
            <a:spLocks noGrp="1"/>
          </p:cNvSpPr>
          <p:nvPr>
            <p:ph type="dt" idx="30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ftr" idx="31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sldNum" idx="32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91472E25-CB6B-4C8D-A78D-B3A4097502DE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title"/>
          </p:nvPr>
        </p:nvSpPr>
        <p:spPr>
          <a:xfrm>
            <a:off x="35316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1210680" y="4324320"/>
            <a:ext cx="4121280" cy="161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6858000" y="4324320"/>
            <a:ext cx="4121280" cy="161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 type="body"/>
          </p:nvPr>
        </p:nvSpPr>
        <p:spPr>
          <a:xfrm>
            <a:off x="1210680" y="1577880"/>
            <a:ext cx="412128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77500" lnSpcReduction="19999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26" name="PlaceHolder 8"/>
          <p:cNvSpPr>
            <a:spLocks noGrp="1"/>
          </p:cNvSpPr>
          <p:nvPr>
            <p:ph type="body"/>
          </p:nvPr>
        </p:nvSpPr>
        <p:spPr>
          <a:xfrm>
            <a:off x="6855480" y="1577880"/>
            <a:ext cx="4121280" cy="2283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77500" lnSpcReduction="19999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27" name="Прямоугольник 123"/>
          <p:cNvSpPr/>
          <p:nvPr/>
        </p:nvSpPr>
        <p:spPr>
          <a:xfrm flipV="1">
            <a:off x="6862320" y="4324320"/>
            <a:ext cx="5330520" cy="678240"/>
          </a:xfrm>
          <a:prstGeom prst="rect">
            <a:avLst/>
          </a:prstGeom>
          <a:solidFill>
            <a:schemeClr val="l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_Демо_1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body"/>
          </p:nvPr>
        </p:nvSpPr>
        <p:spPr>
          <a:xfrm>
            <a:off x="5009760" y="1235880"/>
            <a:ext cx="2171880" cy="4602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29" name="Текст 35"/>
          <p:cNvSpPr/>
          <p:nvPr/>
        </p:nvSpPr>
        <p:spPr>
          <a:xfrm>
            <a:off x="356400" y="1641240"/>
            <a:ext cx="38124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1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356400" y="2020680"/>
            <a:ext cx="3812400" cy="12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31" name="Текст 35"/>
          <p:cNvSpPr/>
          <p:nvPr/>
        </p:nvSpPr>
        <p:spPr>
          <a:xfrm>
            <a:off x="8039880" y="1641240"/>
            <a:ext cx="38124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e6d4f9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8039880" y="2020680"/>
            <a:ext cx="3812400" cy="12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33" name="Текст 35"/>
          <p:cNvSpPr/>
          <p:nvPr/>
        </p:nvSpPr>
        <p:spPr>
          <a:xfrm>
            <a:off x="356400" y="3864600"/>
            <a:ext cx="38124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8a83d1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4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356400" y="4244040"/>
            <a:ext cx="3812400" cy="12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35" name="Текст 35"/>
          <p:cNvSpPr/>
          <p:nvPr/>
        </p:nvSpPr>
        <p:spPr>
          <a:xfrm>
            <a:off x="8039880" y="3864600"/>
            <a:ext cx="38124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65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d6e3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" name="PlaceHolder 5"/>
          <p:cNvSpPr>
            <a:spLocks noGrp="1"/>
          </p:cNvSpPr>
          <p:nvPr>
            <p:ph type="body"/>
          </p:nvPr>
        </p:nvSpPr>
        <p:spPr>
          <a:xfrm>
            <a:off x="8039880" y="4244040"/>
            <a:ext cx="3812400" cy="129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cxnSp>
        <p:nvCxnSpPr>
          <p:cNvPr id="137" name="Google Shape;2799;p94"/>
          <p:cNvCxnSpPr/>
          <p:nvPr/>
        </p:nvCxnSpPr>
        <p:spPr>
          <a:xfrm>
            <a:off x="4244400" y="1870200"/>
            <a:ext cx="687240" cy="360"/>
          </a:xfrm>
          <a:prstGeom prst="straightConnector1">
            <a:avLst/>
          </a:prstGeom>
          <a:ln w="25400">
            <a:solidFill>
              <a:srgbClr val="ffd6e3"/>
            </a:solidFill>
            <a:round/>
          </a:ln>
        </p:spPr>
      </p:cxnSp>
      <p:cxnSp>
        <p:nvCxnSpPr>
          <p:cNvPr id="138" name="Google Shape;2799;p94"/>
          <p:cNvCxnSpPr/>
          <p:nvPr/>
        </p:nvCxnSpPr>
        <p:spPr>
          <a:xfrm>
            <a:off x="4244400" y="4094280"/>
            <a:ext cx="687240" cy="360"/>
          </a:xfrm>
          <a:prstGeom prst="straightConnector1">
            <a:avLst/>
          </a:prstGeom>
          <a:ln w="25400">
            <a:solidFill>
              <a:srgbClr val="8a83d1"/>
            </a:solidFill>
            <a:round/>
          </a:ln>
        </p:spPr>
      </p:cxnSp>
      <p:cxnSp>
        <p:nvCxnSpPr>
          <p:cNvPr id="139" name="Google Shape;2799;p94"/>
          <p:cNvCxnSpPr/>
          <p:nvPr/>
        </p:nvCxnSpPr>
        <p:spPr>
          <a:xfrm>
            <a:off x="7250400" y="1870200"/>
            <a:ext cx="687240" cy="360"/>
          </a:xfrm>
          <a:prstGeom prst="straightConnector1">
            <a:avLst/>
          </a:prstGeom>
          <a:ln w="25400">
            <a:solidFill>
              <a:srgbClr val="8226e2">
                <a:lumMod val="20000"/>
                <a:lumOff val="80000"/>
              </a:srgbClr>
            </a:solidFill>
            <a:round/>
          </a:ln>
        </p:spPr>
      </p:cxnSp>
      <p:cxnSp>
        <p:nvCxnSpPr>
          <p:cNvPr id="140" name="Google Shape;2799;p94"/>
          <p:cNvCxnSpPr/>
          <p:nvPr/>
        </p:nvCxnSpPr>
        <p:spPr>
          <a:xfrm>
            <a:off x="7250400" y="4094280"/>
            <a:ext cx="687240" cy="360"/>
          </a:xfrm>
          <a:prstGeom prst="straightConnector1">
            <a:avLst/>
          </a:prstGeom>
          <a:ln w="25400">
            <a:solidFill>
              <a:srgbClr val="ffd6e3"/>
            </a:solidFill>
            <a:round/>
          </a:ln>
        </p:spPr>
      </p:cxnSp>
      <p:sp>
        <p:nvSpPr>
          <p:cNvPr id="141" name="PlaceHolder 6"/>
          <p:cNvSpPr>
            <a:spLocks noGrp="1"/>
          </p:cNvSpPr>
          <p:nvPr>
            <p:ph type="title"/>
          </p:nvPr>
        </p:nvSpPr>
        <p:spPr>
          <a:xfrm>
            <a:off x="34596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142" name="PlaceHolder 7"/>
          <p:cNvSpPr>
            <a:spLocks noGrp="1"/>
          </p:cNvSpPr>
          <p:nvPr>
            <p:ph type="dt" idx="33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43" name="PlaceHolder 8"/>
          <p:cNvSpPr>
            <a:spLocks noGrp="1"/>
          </p:cNvSpPr>
          <p:nvPr>
            <p:ph type="ftr" idx="34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44" name="PlaceHolder 9"/>
          <p:cNvSpPr>
            <a:spLocks noGrp="1"/>
          </p:cNvSpPr>
          <p:nvPr>
            <p:ph type="sldNum" idx="35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64DF3190-E680-4714-897A-F5A384B7340E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_Демо_1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body"/>
          </p:nvPr>
        </p:nvSpPr>
        <p:spPr>
          <a:xfrm>
            <a:off x="1001520" y="1038240"/>
            <a:ext cx="1725840" cy="3657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3831120" y="1038240"/>
            <a:ext cx="1725840" cy="3657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660720" y="1038240"/>
            <a:ext cx="1725840" cy="3657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9490320" y="1038240"/>
            <a:ext cx="1725840" cy="3657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25000" lnSpcReduction="19999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dt" idx="36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ftr" idx="37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sldNum" idx="38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CA75F060-B291-489B-87E8-A076058B3852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52" name="PlaceHolder 8"/>
          <p:cNvSpPr>
            <a:spLocks noGrp="1"/>
          </p:cNvSpPr>
          <p:nvPr>
            <p:ph type="body"/>
          </p:nvPr>
        </p:nvSpPr>
        <p:spPr>
          <a:xfrm>
            <a:off x="345960" y="4929480"/>
            <a:ext cx="2738880" cy="1271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53" name="PlaceHolder 9"/>
          <p:cNvSpPr>
            <a:spLocks noGrp="1"/>
          </p:cNvSpPr>
          <p:nvPr>
            <p:ph type="body"/>
          </p:nvPr>
        </p:nvSpPr>
        <p:spPr>
          <a:xfrm>
            <a:off x="3269520" y="4929480"/>
            <a:ext cx="2738880" cy="1271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54" name="PlaceHolder 10"/>
          <p:cNvSpPr>
            <a:spLocks noGrp="1"/>
          </p:cNvSpPr>
          <p:nvPr>
            <p:ph type="body"/>
          </p:nvPr>
        </p:nvSpPr>
        <p:spPr>
          <a:xfrm>
            <a:off x="6193080" y="4929480"/>
            <a:ext cx="2738880" cy="1271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55" name="PlaceHolder 11"/>
          <p:cNvSpPr>
            <a:spLocks noGrp="1"/>
          </p:cNvSpPr>
          <p:nvPr>
            <p:ph type="body"/>
          </p:nvPr>
        </p:nvSpPr>
        <p:spPr>
          <a:xfrm>
            <a:off x="9116640" y="4929480"/>
            <a:ext cx="2738880" cy="1271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56" name="PlaceHolder 12"/>
          <p:cNvSpPr>
            <a:spLocks noGrp="1"/>
          </p:cNvSpPr>
          <p:nvPr>
            <p:ph type="title"/>
          </p:nvPr>
        </p:nvSpPr>
        <p:spPr>
          <a:xfrm>
            <a:off x="34596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Пустой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Команда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dt" idx="39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ftr" idx="40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sldNum" idx="41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DB0521B7-D06F-4D7A-A759-C2EC147089CE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title"/>
          </p:nvPr>
        </p:nvSpPr>
        <p:spPr>
          <a:xfrm>
            <a:off x="345960" y="395280"/>
            <a:ext cx="1124424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КОМАНДА «НАЗВАНИЕ»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body"/>
          </p:nvPr>
        </p:nvSpPr>
        <p:spPr>
          <a:xfrm>
            <a:off x="806400" y="4192200"/>
            <a:ext cx="1843200" cy="157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Роль в команде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Telegram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Номер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 type="body"/>
          </p:nvPr>
        </p:nvSpPr>
        <p:spPr>
          <a:xfrm>
            <a:off x="3014640" y="4192200"/>
            <a:ext cx="1843200" cy="157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Роль в команде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Telegram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Номер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 type="body"/>
          </p:nvPr>
        </p:nvSpPr>
        <p:spPr>
          <a:xfrm>
            <a:off x="5191200" y="4192200"/>
            <a:ext cx="1843200" cy="157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Роль в команде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Telegram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Номер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64" name="PlaceHolder 8"/>
          <p:cNvSpPr>
            <a:spLocks noGrp="1"/>
          </p:cNvSpPr>
          <p:nvPr>
            <p:ph type="body"/>
          </p:nvPr>
        </p:nvSpPr>
        <p:spPr>
          <a:xfrm>
            <a:off x="7366680" y="4192200"/>
            <a:ext cx="1843200" cy="157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Роль в команде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Telegram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Номер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65" name="PlaceHolder 9"/>
          <p:cNvSpPr>
            <a:spLocks noGrp="1"/>
          </p:cNvSpPr>
          <p:nvPr>
            <p:ph type="body"/>
          </p:nvPr>
        </p:nvSpPr>
        <p:spPr>
          <a:xfrm>
            <a:off x="9542160" y="4192200"/>
            <a:ext cx="1843200" cy="157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Роль в команде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Telegram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Номер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Пустой с заголовком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dt" idx="42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ftr" idx="43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sldNum" idx="44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B9360DD5-C05A-4B49-B93E-A00574025520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trike="noStrike" u="none">
                <a:solidFill>
                  <a:schemeClr val="dk1"/>
                </a:solidFill>
                <a:effectLst/>
                <a:uFillTx/>
                <a:latin typeface="Montserrat"/>
              </a:rPr>
              <a:t>Click to edit the title text format</a:t>
            </a:r>
            <a:endParaRPr b="0" lang="ru-RU" sz="18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20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20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20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Заголовок и объект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body"/>
          </p:nvPr>
        </p:nvSpPr>
        <p:spPr>
          <a:xfrm>
            <a:off x="315360" y="1016280"/>
            <a:ext cx="11561040" cy="5160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dt" idx="45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ftr" idx="46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sldNum" idx="47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0A413956-37F1-45EF-90FB-148C58BFFA63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 type="title"/>
          </p:nvPr>
        </p:nvSpPr>
        <p:spPr>
          <a:xfrm>
            <a:off x="34596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Рисунок с подписью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dt" idx="1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ftr" idx="2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802800" y="3922560"/>
            <a:ext cx="5293080" cy="1654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sldNum" idx="3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6D8224C0-DB33-43B0-943F-A400EB53E4F8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</a:t>
            </a: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Level</a:t>
            </a:r>
            <a:endParaRPr b="0" lang="ru-RU" sz="20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</a:t>
            </a: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Outline </a:t>
            </a: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Level</a:t>
            </a:r>
            <a:endParaRPr b="0" lang="ru-RU" sz="20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</a:t>
            </a: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nth </a:t>
            </a: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Outli</a:t>
            </a: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ne </a:t>
            </a:r>
            <a:r>
              <a:rPr b="0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Level</a:t>
            </a:r>
            <a:endParaRPr b="0" lang="ru-RU" sz="20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Два объекта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body"/>
          </p:nvPr>
        </p:nvSpPr>
        <p:spPr>
          <a:xfrm>
            <a:off x="315360" y="1015920"/>
            <a:ext cx="5704200" cy="518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172200" y="1015920"/>
            <a:ext cx="5670000" cy="5184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dt" idx="48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ftr" idx="49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 type="sldNum" idx="50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7E38C2C0-CFB7-41EC-A8CC-ABE0D6824A7D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 type="title"/>
          </p:nvPr>
        </p:nvSpPr>
        <p:spPr>
          <a:xfrm>
            <a:off x="34596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Сравнение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body"/>
          </p:nvPr>
        </p:nvSpPr>
        <p:spPr>
          <a:xfrm>
            <a:off x="315360" y="1015560"/>
            <a:ext cx="56818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1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349200" y="1598760"/>
            <a:ext cx="5648040" cy="460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6172200" y="1015560"/>
            <a:ext cx="568440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1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6172200" y="1598760"/>
            <a:ext cx="5670000" cy="460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2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89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989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dt" idx="51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87" name="PlaceHolder 6"/>
          <p:cNvSpPr>
            <a:spLocks noGrp="1"/>
          </p:cNvSpPr>
          <p:nvPr>
            <p:ph type="ftr" idx="52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88" name="PlaceHolder 7"/>
          <p:cNvSpPr>
            <a:spLocks noGrp="1"/>
          </p:cNvSpPr>
          <p:nvPr>
            <p:ph type="sldNum" idx="53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704A63FF-FC2B-48D3-BDE9-A12748A7B8E1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89" name="PlaceHolder 8"/>
          <p:cNvSpPr>
            <a:spLocks noGrp="1"/>
          </p:cNvSpPr>
          <p:nvPr>
            <p:ph type="title"/>
          </p:nvPr>
        </p:nvSpPr>
        <p:spPr>
          <a:xfrm>
            <a:off x="34920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Пустой слайд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dt" idx="54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ftr" idx="55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sldNum" idx="56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061A7DA6-D4F2-470C-A9ED-7186CC156986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Объект с подписью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334800" y="1015920"/>
            <a:ext cx="4436640" cy="1213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5183280" y="1015920"/>
            <a:ext cx="6673320" cy="504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77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77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52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Второй уровень</a:t>
            </a:r>
            <a:endParaRPr b="0" lang="ru-RU" sz="152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72360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2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Третий уровень</a:t>
            </a:r>
            <a:endParaRPr b="0" lang="ru-RU" sz="126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01268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14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Четвертый уровень</a:t>
            </a:r>
            <a:endParaRPr b="0" lang="ru-RU" sz="114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130212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14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Пятый уровень</a:t>
            </a:r>
            <a:endParaRPr b="0" lang="ru-RU" sz="114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334800" y="2428200"/>
            <a:ext cx="4436640" cy="3637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dt" idx="57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ftr" idx="58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98" name="PlaceHolder 6"/>
          <p:cNvSpPr>
            <a:spLocks noGrp="1"/>
          </p:cNvSpPr>
          <p:nvPr>
            <p:ph type="sldNum" idx="59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2EBB391C-9FC0-4490-9A88-48B92D23A6A7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Содержание_1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dt" idx="4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ftr" idx="5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sldNum" idx="6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EFB54CFD-2242-473D-9738-5CC96B4A51D1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body"/>
          </p:nvPr>
        </p:nvSpPr>
        <p:spPr>
          <a:xfrm>
            <a:off x="1873440" y="1222560"/>
            <a:ext cx="3866400" cy="42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Заголовок</a:t>
            </a:r>
            <a:endParaRPr b="0" lang="ru-RU" sz="16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body"/>
          </p:nvPr>
        </p:nvSpPr>
        <p:spPr>
          <a:xfrm>
            <a:off x="1873440" y="1790280"/>
            <a:ext cx="3866400" cy="67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Описание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4" name="PlaceHolder 6"/>
          <p:cNvSpPr>
            <a:spLocks noGrp="1"/>
          </p:cNvSpPr>
          <p:nvPr>
            <p:ph type="body"/>
          </p:nvPr>
        </p:nvSpPr>
        <p:spPr>
          <a:xfrm>
            <a:off x="1854360" y="2826720"/>
            <a:ext cx="3866400" cy="403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Заголовок</a:t>
            </a:r>
            <a:endParaRPr b="0" lang="ru-RU" sz="16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5" name="PlaceHolder 7"/>
          <p:cNvSpPr>
            <a:spLocks noGrp="1"/>
          </p:cNvSpPr>
          <p:nvPr>
            <p:ph type="body"/>
          </p:nvPr>
        </p:nvSpPr>
        <p:spPr>
          <a:xfrm>
            <a:off x="1854360" y="3374280"/>
            <a:ext cx="3866400" cy="67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Описание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6" name="PlaceHolder 8"/>
          <p:cNvSpPr>
            <a:spLocks noGrp="1"/>
          </p:cNvSpPr>
          <p:nvPr>
            <p:ph type="body"/>
          </p:nvPr>
        </p:nvSpPr>
        <p:spPr>
          <a:xfrm>
            <a:off x="1854360" y="4410720"/>
            <a:ext cx="3866400" cy="403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Заголовок</a:t>
            </a:r>
            <a:endParaRPr b="0" lang="ru-RU" sz="16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7" name="PlaceHolder 9"/>
          <p:cNvSpPr>
            <a:spLocks noGrp="1"/>
          </p:cNvSpPr>
          <p:nvPr>
            <p:ph type="body"/>
          </p:nvPr>
        </p:nvSpPr>
        <p:spPr>
          <a:xfrm>
            <a:off x="1854360" y="4958640"/>
            <a:ext cx="3866400" cy="67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Описание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8" name="PlaceHolder 10"/>
          <p:cNvSpPr>
            <a:spLocks noGrp="1"/>
          </p:cNvSpPr>
          <p:nvPr>
            <p:ph type="body"/>
          </p:nvPr>
        </p:nvSpPr>
        <p:spPr>
          <a:xfrm>
            <a:off x="7546680" y="1222560"/>
            <a:ext cx="3866400" cy="42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Заголовок</a:t>
            </a:r>
            <a:endParaRPr b="0" lang="ru-RU" sz="16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19" name="PlaceHolder 11"/>
          <p:cNvSpPr>
            <a:spLocks noGrp="1"/>
          </p:cNvSpPr>
          <p:nvPr>
            <p:ph type="body"/>
          </p:nvPr>
        </p:nvSpPr>
        <p:spPr>
          <a:xfrm>
            <a:off x="7546680" y="1790280"/>
            <a:ext cx="3866400" cy="67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Описание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0" name="PlaceHolder 12"/>
          <p:cNvSpPr>
            <a:spLocks noGrp="1"/>
          </p:cNvSpPr>
          <p:nvPr>
            <p:ph type="body"/>
          </p:nvPr>
        </p:nvSpPr>
        <p:spPr>
          <a:xfrm>
            <a:off x="7527240" y="2826720"/>
            <a:ext cx="3866400" cy="403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Заголовок</a:t>
            </a:r>
            <a:endParaRPr b="0" lang="ru-RU" sz="16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1" name="PlaceHolder 13"/>
          <p:cNvSpPr>
            <a:spLocks noGrp="1"/>
          </p:cNvSpPr>
          <p:nvPr>
            <p:ph type="body"/>
          </p:nvPr>
        </p:nvSpPr>
        <p:spPr>
          <a:xfrm>
            <a:off x="7527240" y="3374280"/>
            <a:ext cx="3866400" cy="67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Описание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2" name="PlaceHolder 14"/>
          <p:cNvSpPr>
            <a:spLocks noGrp="1"/>
          </p:cNvSpPr>
          <p:nvPr>
            <p:ph type="body"/>
          </p:nvPr>
        </p:nvSpPr>
        <p:spPr>
          <a:xfrm>
            <a:off x="7527240" y="4410720"/>
            <a:ext cx="3866400" cy="403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Заголовок</a:t>
            </a:r>
            <a:endParaRPr b="0" lang="ru-RU" sz="16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3" name="PlaceHolder 15"/>
          <p:cNvSpPr>
            <a:spLocks noGrp="1"/>
          </p:cNvSpPr>
          <p:nvPr>
            <p:ph type="body"/>
          </p:nvPr>
        </p:nvSpPr>
        <p:spPr>
          <a:xfrm>
            <a:off x="7527240" y="4958640"/>
            <a:ext cx="3866400" cy="67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lvl="1" marL="434160" indent="-144720" defTabSz="578880">
              <a:lnSpc>
                <a:spcPct val="90000"/>
              </a:lnSpc>
              <a:spcBef>
                <a:spcPts val="317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Описание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4" name="PlaceHolder 16"/>
          <p:cNvSpPr>
            <a:spLocks noGrp="1"/>
          </p:cNvSpPr>
          <p:nvPr>
            <p:ph type="title"/>
          </p:nvPr>
        </p:nvSpPr>
        <p:spPr>
          <a:xfrm>
            <a:off x="34596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25" name="PlaceHolder 17"/>
          <p:cNvSpPr>
            <a:spLocks noGrp="1"/>
          </p:cNvSpPr>
          <p:nvPr>
            <p:ph type="body"/>
          </p:nvPr>
        </p:nvSpPr>
        <p:spPr>
          <a:xfrm>
            <a:off x="778320" y="1188000"/>
            <a:ext cx="770760" cy="42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2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01</a:t>
            </a:r>
            <a:endParaRPr b="0" lang="ru-RU" sz="2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6" name="PlaceHolder 18"/>
          <p:cNvSpPr>
            <a:spLocks noGrp="1"/>
          </p:cNvSpPr>
          <p:nvPr>
            <p:ph type="body"/>
          </p:nvPr>
        </p:nvSpPr>
        <p:spPr>
          <a:xfrm>
            <a:off x="759240" y="2791800"/>
            <a:ext cx="770760" cy="403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2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02</a:t>
            </a:r>
            <a:endParaRPr b="0" lang="ru-RU" sz="2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7" name="PlaceHolder 19"/>
          <p:cNvSpPr>
            <a:spLocks noGrp="1"/>
          </p:cNvSpPr>
          <p:nvPr>
            <p:ph type="body"/>
          </p:nvPr>
        </p:nvSpPr>
        <p:spPr>
          <a:xfrm>
            <a:off x="759240" y="4376160"/>
            <a:ext cx="770760" cy="403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2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03</a:t>
            </a:r>
            <a:endParaRPr b="0" lang="ru-RU" sz="2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8" name="PlaceHolder 20"/>
          <p:cNvSpPr>
            <a:spLocks noGrp="1"/>
          </p:cNvSpPr>
          <p:nvPr>
            <p:ph type="body"/>
          </p:nvPr>
        </p:nvSpPr>
        <p:spPr>
          <a:xfrm>
            <a:off x="6451560" y="1188000"/>
            <a:ext cx="770760" cy="423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2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04</a:t>
            </a:r>
            <a:endParaRPr b="0" lang="ru-RU" sz="2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9" name="PlaceHolder 21"/>
          <p:cNvSpPr>
            <a:spLocks noGrp="1"/>
          </p:cNvSpPr>
          <p:nvPr>
            <p:ph type="body"/>
          </p:nvPr>
        </p:nvSpPr>
        <p:spPr>
          <a:xfrm>
            <a:off x="6432120" y="2791800"/>
            <a:ext cx="770760" cy="403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2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05</a:t>
            </a:r>
            <a:endParaRPr b="0" lang="ru-RU" sz="2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30" name="PlaceHolder 22"/>
          <p:cNvSpPr>
            <a:spLocks noGrp="1"/>
          </p:cNvSpPr>
          <p:nvPr>
            <p:ph type="body"/>
          </p:nvPr>
        </p:nvSpPr>
        <p:spPr>
          <a:xfrm>
            <a:off x="6432120" y="4376160"/>
            <a:ext cx="770760" cy="403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2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06</a:t>
            </a:r>
            <a:endParaRPr b="0" lang="ru-RU" sz="2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Фотографии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dt" idx="7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ftr" idx="8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sldNum" idx="9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06373121-BE89-4869-A33A-C19820E23201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title"/>
          </p:nvPr>
        </p:nvSpPr>
        <p:spPr>
          <a:xfrm>
            <a:off x="37260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7440120" y="1015920"/>
            <a:ext cx="4405320" cy="3078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7440120" y="4389120"/>
            <a:ext cx="4405320" cy="1811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345960" y="3223800"/>
            <a:ext cx="6805800" cy="2976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Click to edit the outline text format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Second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Third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Fourth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Fifth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Sixth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Seventh Outline Level</a:t>
            </a:r>
            <a:endParaRPr b="0" lang="ru-RU" sz="18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38" name="PlaceHolder 8"/>
          <p:cNvSpPr>
            <a:spLocks noGrp="1"/>
          </p:cNvSpPr>
          <p:nvPr>
            <p:ph type="body"/>
          </p:nvPr>
        </p:nvSpPr>
        <p:spPr>
          <a:xfrm>
            <a:off x="345960" y="1015920"/>
            <a:ext cx="6805800" cy="202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39" name="Прямоугольник 30"/>
          <p:cNvSpPr/>
          <p:nvPr/>
        </p:nvSpPr>
        <p:spPr>
          <a:xfrm>
            <a:off x="345960" y="1015920"/>
            <a:ext cx="6805800" cy="202968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ru-RU" sz="1800" strike="noStrike" u="none">
              <a:solidFill>
                <a:schemeClr val="lt1"/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Пункты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dt" idx="10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ftr" idx="11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36108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1994400" y="2973600"/>
            <a:ext cx="2190600" cy="91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Текст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662880" y="1587960"/>
            <a:ext cx="4901760" cy="71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6662880" y="2445120"/>
            <a:ext cx="4901760" cy="71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6662880" y="3302280"/>
            <a:ext cx="4901760" cy="71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47" name="PlaceHolder 8"/>
          <p:cNvSpPr>
            <a:spLocks noGrp="1"/>
          </p:cNvSpPr>
          <p:nvPr>
            <p:ph type="body"/>
          </p:nvPr>
        </p:nvSpPr>
        <p:spPr>
          <a:xfrm>
            <a:off x="6662880" y="4159080"/>
            <a:ext cx="4901760" cy="71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48" name="PlaceHolder 9"/>
          <p:cNvSpPr>
            <a:spLocks noGrp="1"/>
          </p:cNvSpPr>
          <p:nvPr>
            <p:ph type="body"/>
          </p:nvPr>
        </p:nvSpPr>
        <p:spPr>
          <a:xfrm>
            <a:off x="6662880" y="5016240"/>
            <a:ext cx="4901760" cy="712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145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5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Статистика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dt" idx="12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ftr" idx="13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sldNum" idx="14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280B945E-37B4-459D-BC96-5B5A7853568F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title"/>
          </p:nvPr>
        </p:nvSpPr>
        <p:spPr>
          <a:xfrm>
            <a:off x="36108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53" name="Текст 35"/>
          <p:cNvSpPr/>
          <p:nvPr/>
        </p:nvSpPr>
        <p:spPr>
          <a:xfrm>
            <a:off x="6683040" y="1026720"/>
            <a:ext cx="4789800" cy="161496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d6e3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body"/>
          </p:nvPr>
        </p:nvSpPr>
        <p:spPr>
          <a:xfrm>
            <a:off x="6683040" y="1626840"/>
            <a:ext cx="4789800" cy="101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55" name="Текст 35"/>
          <p:cNvSpPr/>
          <p:nvPr/>
        </p:nvSpPr>
        <p:spPr>
          <a:xfrm>
            <a:off x="6683040" y="2807640"/>
            <a:ext cx="4789800" cy="161496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d6e3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body"/>
          </p:nvPr>
        </p:nvSpPr>
        <p:spPr>
          <a:xfrm>
            <a:off x="6683040" y="3407760"/>
            <a:ext cx="4789800" cy="101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57" name="Текст 35"/>
          <p:cNvSpPr/>
          <p:nvPr/>
        </p:nvSpPr>
        <p:spPr>
          <a:xfrm>
            <a:off x="6683040" y="4583880"/>
            <a:ext cx="4789800" cy="161496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d6e3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8" name="PlaceHolder 7"/>
          <p:cNvSpPr>
            <a:spLocks noGrp="1"/>
          </p:cNvSpPr>
          <p:nvPr>
            <p:ph type="body"/>
          </p:nvPr>
        </p:nvSpPr>
        <p:spPr>
          <a:xfrm>
            <a:off x="6683040" y="5184000"/>
            <a:ext cx="4789800" cy="1014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Статистика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dt" idx="15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ftr" idx="16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sldNum" idx="17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8E5C4191-56BD-439B-8CAF-04A84E1FA20F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title"/>
          </p:nvPr>
        </p:nvSpPr>
        <p:spPr>
          <a:xfrm>
            <a:off x="34956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63" name="Текст 35"/>
          <p:cNvSpPr/>
          <p:nvPr/>
        </p:nvSpPr>
        <p:spPr>
          <a:xfrm>
            <a:off x="6683040" y="1015920"/>
            <a:ext cx="47898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1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PlaceHolder 5"/>
          <p:cNvSpPr>
            <a:spLocks noGrp="1"/>
          </p:cNvSpPr>
          <p:nvPr>
            <p:ph type="body"/>
          </p:nvPr>
        </p:nvSpPr>
        <p:spPr>
          <a:xfrm>
            <a:off x="6683040" y="1395360"/>
            <a:ext cx="4789800" cy="64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65" name="Текст 35"/>
          <p:cNvSpPr/>
          <p:nvPr/>
        </p:nvSpPr>
        <p:spPr>
          <a:xfrm>
            <a:off x="6683040" y="2284560"/>
            <a:ext cx="47898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b47dee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" name="PlaceHolder 6"/>
          <p:cNvSpPr>
            <a:spLocks noGrp="1"/>
          </p:cNvSpPr>
          <p:nvPr>
            <p:ph type="body"/>
          </p:nvPr>
        </p:nvSpPr>
        <p:spPr>
          <a:xfrm>
            <a:off x="6683040" y="2664000"/>
            <a:ext cx="4789800" cy="64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67" name="Текст 35"/>
          <p:cNvSpPr/>
          <p:nvPr/>
        </p:nvSpPr>
        <p:spPr>
          <a:xfrm>
            <a:off x="6683040" y="3553200"/>
            <a:ext cx="47898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8a83d1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4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7"/>
          <p:cNvSpPr>
            <a:spLocks noGrp="1"/>
          </p:cNvSpPr>
          <p:nvPr>
            <p:ph type="body"/>
          </p:nvPr>
        </p:nvSpPr>
        <p:spPr>
          <a:xfrm>
            <a:off x="6683040" y="3932640"/>
            <a:ext cx="4789800" cy="64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69" name="Текст 35"/>
          <p:cNvSpPr/>
          <p:nvPr/>
        </p:nvSpPr>
        <p:spPr>
          <a:xfrm>
            <a:off x="6683040" y="4821840"/>
            <a:ext cx="47898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d6e3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PlaceHolder 8"/>
          <p:cNvSpPr>
            <a:spLocks noGrp="1"/>
          </p:cNvSpPr>
          <p:nvPr>
            <p:ph type="body"/>
          </p:nvPr>
        </p:nvSpPr>
        <p:spPr>
          <a:xfrm>
            <a:off x="6683040" y="5201280"/>
            <a:ext cx="4789800" cy="64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_Статистика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dt" idx="18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ftr" idx="19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sldNum" idx="20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70239A41-6BD7-4503-8B91-3D358B7D22B9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title"/>
          </p:nvPr>
        </p:nvSpPr>
        <p:spPr>
          <a:xfrm>
            <a:off x="36756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75" name="Текст 35"/>
          <p:cNvSpPr/>
          <p:nvPr/>
        </p:nvSpPr>
        <p:spPr>
          <a:xfrm>
            <a:off x="6683040" y="1015920"/>
            <a:ext cx="47898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1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683040" y="1395360"/>
            <a:ext cx="4789800" cy="64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77" name="Текст 35"/>
          <p:cNvSpPr/>
          <p:nvPr/>
        </p:nvSpPr>
        <p:spPr>
          <a:xfrm>
            <a:off x="6683040" y="2284560"/>
            <a:ext cx="47898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b47dee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6683040" y="2664000"/>
            <a:ext cx="4789800" cy="64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79" name="Текст 35"/>
          <p:cNvSpPr/>
          <p:nvPr/>
        </p:nvSpPr>
        <p:spPr>
          <a:xfrm>
            <a:off x="6683040" y="3553200"/>
            <a:ext cx="47898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8a83d1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4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 type="body"/>
          </p:nvPr>
        </p:nvSpPr>
        <p:spPr>
          <a:xfrm>
            <a:off x="6683040" y="3932640"/>
            <a:ext cx="4789800" cy="64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81" name="Текст 35"/>
          <p:cNvSpPr/>
          <p:nvPr/>
        </p:nvSpPr>
        <p:spPr>
          <a:xfrm>
            <a:off x="6683040" y="4821840"/>
            <a:ext cx="4789800" cy="102132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d6e3"/>
              </a:buClr>
              <a:buFont typeface="Arial"/>
              <a:buChar char="•"/>
            </a:pPr>
            <a:r>
              <a:rPr b="1" lang="ru-RU" sz="1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PlaceHolder 8"/>
          <p:cNvSpPr>
            <a:spLocks noGrp="1"/>
          </p:cNvSpPr>
          <p:nvPr>
            <p:ph type="body"/>
          </p:nvPr>
        </p:nvSpPr>
        <p:spPr>
          <a:xfrm>
            <a:off x="6683040" y="5201280"/>
            <a:ext cx="4789800" cy="64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Стадии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dt" idx="21"/>
          </p:nvPr>
        </p:nvSpPr>
        <p:spPr>
          <a:xfrm>
            <a:off x="306360" y="6356520"/>
            <a:ext cx="10472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ru-RU" sz="76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&lt;date/time&gt;</a:t>
            </a:r>
            <a:endParaRPr b="0" lang="ru-RU" sz="76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ftr" idx="22"/>
          </p:nvPr>
        </p:nvSpPr>
        <p:spPr>
          <a:xfrm>
            <a:off x="1459440" y="6356520"/>
            <a:ext cx="95745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ru-RU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sldNum" idx="23"/>
          </p:nvPr>
        </p:nvSpPr>
        <p:spPr>
          <a:xfrm>
            <a:off x="11413440" y="6356520"/>
            <a:ext cx="5587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FF95A765-F8DC-4962-A3B8-589389D6C5DA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86" name="Текст 35"/>
          <p:cNvSpPr/>
          <p:nvPr/>
        </p:nvSpPr>
        <p:spPr>
          <a:xfrm>
            <a:off x="345960" y="1024920"/>
            <a:ext cx="2525760" cy="1476360"/>
          </a:xfrm>
          <a:prstGeom prst="roundRect">
            <a:avLst>
              <a:gd name="adj" fmla="val 1588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d6e3"/>
              </a:buClr>
              <a:buFont typeface="Arial"/>
              <a:buChar char="•"/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345960" y="1380960"/>
            <a:ext cx="2525760" cy="112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88" name="Текст 35"/>
          <p:cNvSpPr/>
          <p:nvPr/>
        </p:nvSpPr>
        <p:spPr>
          <a:xfrm>
            <a:off x="4833000" y="1024920"/>
            <a:ext cx="2525760" cy="1476360"/>
          </a:xfrm>
          <a:prstGeom prst="roundRect">
            <a:avLst>
              <a:gd name="adj" fmla="val 1588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d6e3"/>
              </a:buClr>
              <a:buFont typeface="Arial"/>
              <a:buChar char="•"/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4833000" y="1380960"/>
            <a:ext cx="2525760" cy="112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90" name="Текст 35"/>
          <p:cNvSpPr/>
          <p:nvPr/>
        </p:nvSpPr>
        <p:spPr>
          <a:xfrm>
            <a:off x="9330840" y="1024920"/>
            <a:ext cx="2525760" cy="1476360"/>
          </a:xfrm>
          <a:prstGeom prst="roundRect">
            <a:avLst>
              <a:gd name="adj" fmla="val 1588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d6e3"/>
              </a:buClr>
              <a:buFont typeface="Arial"/>
              <a:buChar char="•"/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1" name="PlaceHolder 6"/>
          <p:cNvSpPr>
            <a:spLocks noGrp="1"/>
          </p:cNvSpPr>
          <p:nvPr>
            <p:ph type="body"/>
          </p:nvPr>
        </p:nvSpPr>
        <p:spPr>
          <a:xfrm>
            <a:off x="9330840" y="1380960"/>
            <a:ext cx="2525760" cy="112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92" name="Текст 35"/>
          <p:cNvSpPr/>
          <p:nvPr/>
        </p:nvSpPr>
        <p:spPr>
          <a:xfrm>
            <a:off x="2593440" y="4358160"/>
            <a:ext cx="2525760" cy="1476360"/>
          </a:xfrm>
          <a:prstGeom prst="roundRect">
            <a:avLst>
              <a:gd name="adj" fmla="val 1588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d6e3"/>
              </a:buClr>
              <a:buFont typeface="Arial"/>
              <a:buChar char="•"/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2593440" y="4714200"/>
            <a:ext cx="2525760" cy="112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94" name="Текст 35"/>
          <p:cNvSpPr/>
          <p:nvPr/>
        </p:nvSpPr>
        <p:spPr>
          <a:xfrm>
            <a:off x="7080480" y="4358160"/>
            <a:ext cx="2525760" cy="1476360"/>
          </a:xfrm>
          <a:prstGeom prst="roundRect">
            <a:avLst>
              <a:gd name="adj" fmla="val 15887"/>
            </a:avLst>
          </a:prstGeom>
          <a:gradFill rotWithShape="0"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d6e3"/>
              </a:buClr>
              <a:buFont typeface="Arial"/>
              <a:buChar char="•"/>
            </a:pPr>
            <a:r>
              <a:rPr b="1" lang="ru-RU" sz="16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body"/>
          </p:nvPr>
        </p:nvSpPr>
        <p:spPr>
          <a:xfrm>
            <a:off x="7080480" y="4714200"/>
            <a:ext cx="2525760" cy="112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2f2f2"/>
              </a:buClr>
              <a:buFont typeface="Arial"/>
              <a:buChar char="•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текста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96" name="PlaceHolder 9"/>
          <p:cNvSpPr>
            <a:spLocks noGrp="1"/>
          </p:cNvSpPr>
          <p:nvPr>
            <p:ph type="title"/>
          </p:nvPr>
        </p:nvSpPr>
        <p:spPr>
          <a:xfrm>
            <a:off x="384120" y="42120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ОБРАЗЕЦ ЗАГОЛОВКА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5.jpe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17.xml"/><Relationship Id="rId6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sldNum" idx="63"/>
          </p:nvPr>
        </p:nvSpPr>
        <p:spPr>
          <a:xfrm>
            <a:off x="11418480" y="6356520"/>
            <a:ext cx="702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fld id="{2B2FDE16-200F-48FE-B036-E07E30F7519E}" type="slidenum">
              <a:rPr b="0" lang="ru-RU" sz="12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&lt;number&gt;</a:t>
            </a:fld>
            <a:endParaRPr b="0" lang="ru-RU" sz="12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0" y="4323600"/>
            <a:ext cx="12191760" cy="826560"/>
          </a:xfrm>
          <a:prstGeom prst="rect">
            <a:avLst/>
          </a:prstGeom>
          <a:solidFill>
            <a:schemeClr val="lt1">
              <a:lumMod val="50000"/>
              <a:alpha val="20000"/>
            </a:schemeClr>
          </a:solidFill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57888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ru-RU" sz="2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Команда – «</a:t>
            </a:r>
            <a:r>
              <a:rPr b="1" lang="en-US" sz="2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MIG</a:t>
            </a:r>
            <a:r>
              <a:rPr b="1" lang="ru-RU" sz="28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»</a:t>
            </a:r>
            <a:endParaRPr b="0" lang="ru-RU" sz="28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0" y="5132520"/>
            <a:ext cx="12191760" cy="756720"/>
          </a:xfrm>
          <a:prstGeom prst="rect">
            <a:avLst/>
          </a:prstGeom>
          <a:solidFill>
            <a:schemeClr val="lt1">
              <a:lumMod val="50000"/>
              <a:alpha val="20000"/>
            </a:schemeClr>
          </a:solidFill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just" defTabSz="578880">
              <a:lnSpc>
                <a:spcPct val="90000"/>
              </a:lnSpc>
              <a:spcBef>
                <a:spcPts val="632"/>
              </a:spcBef>
              <a:buNone/>
              <a:tabLst>
                <a:tab algn="l" pos="0"/>
              </a:tabLst>
            </a:pPr>
            <a:r>
              <a:rPr b="0" lang="ru-RU" sz="1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Задача</a:t>
            </a:r>
            <a:r>
              <a:rPr b="0" lang="en-US" sz="1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 </a:t>
            </a:r>
            <a:r>
              <a:rPr b="0" lang="ru-RU" sz="1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№ 3 Бизнес – «Веб-сервис предиктивной аналитики физиологических данных </a:t>
            </a:r>
            <a:br>
              <a:rPr sz="1900"/>
            </a:br>
            <a:r>
              <a:rPr b="0" lang="ru-RU" sz="19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с интеграцией в медицинское оборудование»</a:t>
            </a:r>
            <a:endParaRPr b="0" lang="ru-RU" sz="19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pic>
        <p:nvPicPr>
          <p:cNvPr id="208" name="Рисунок 7" descr="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/>
          <p:nvPr/>
        </p:nvPicPr>
        <p:blipFill>
          <a:blip r:embed="rId1"/>
          <a:stretch/>
        </p:blipFill>
        <p:spPr>
          <a:xfrm>
            <a:off x="1071720" y="2292480"/>
            <a:ext cx="3393360" cy="1327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Прямоугольник с двумя учесеченными противолежащими углами 3"/>
          <p:cNvSpPr/>
          <p:nvPr/>
        </p:nvSpPr>
        <p:spPr>
          <a:xfrm>
            <a:off x="371160" y="2813400"/>
            <a:ext cx="5364000" cy="1342800"/>
          </a:xfrm>
          <a:prstGeom prst="snip2DiagRect">
            <a:avLst>
              <a:gd name="adj1" fmla="val 0"/>
              <a:gd name="adj2" fmla="val 7966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endParaRPr b="1" lang="ru-RU" sz="1800" strike="noStrike" u="none">
              <a:solidFill>
                <a:schemeClr val="accent2"/>
              </a:solidFill>
              <a:effectLst/>
              <a:uFillTx/>
              <a:latin typeface="Montserrat"/>
            </a:endParaRPr>
          </a:p>
        </p:txBody>
      </p:sp>
      <p:sp>
        <p:nvSpPr>
          <p:cNvPr id="210" name="Текст 8"/>
          <p:cNvSpPr/>
          <p:nvPr/>
        </p:nvSpPr>
        <p:spPr>
          <a:xfrm>
            <a:off x="638280" y="3292560"/>
            <a:ext cx="4887360" cy="67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Веб-сервис предиктивной аналитики физиологических данных с интеграцией в медицинское оборудование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1" name="Текст 8"/>
          <p:cNvSpPr/>
          <p:nvPr/>
        </p:nvSpPr>
        <p:spPr>
          <a:xfrm>
            <a:off x="1558440" y="2996280"/>
            <a:ext cx="298980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1" lang="ru-RU" sz="14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Наименование задачи: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2" name="Прямоугольник с двумя учесеченными противолежащими углами 6"/>
          <p:cNvSpPr/>
          <p:nvPr/>
        </p:nvSpPr>
        <p:spPr>
          <a:xfrm>
            <a:off x="371160" y="4336200"/>
            <a:ext cx="5364000" cy="1864080"/>
          </a:xfrm>
          <a:prstGeom prst="snip2DiagRect">
            <a:avLst>
              <a:gd name="adj1" fmla="val 0"/>
              <a:gd name="adj2" fmla="val 5972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endParaRPr b="1" lang="ru-RU" sz="1800" strike="noStrike" u="none">
              <a:solidFill>
                <a:schemeClr val="accent2"/>
              </a:solidFill>
              <a:effectLst/>
              <a:uFillTx/>
              <a:latin typeface="Montserrat"/>
            </a:endParaRPr>
          </a:p>
        </p:txBody>
      </p:sp>
      <p:sp>
        <p:nvSpPr>
          <p:cNvPr id="213" name="Текст 8"/>
          <p:cNvSpPr/>
          <p:nvPr/>
        </p:nvSpPr>
        <p:spPr>
          <a:xfrm>
            <a:off x="580680" y="4950000"/>
            <a:ext cx="4945320" cy="107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92500" lnSpcReduction="9999"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Веб-сервис для анализа КТГ в реальном времени, выявление патологий и рисков гипоксии.Технологии: PyTorch (MLP), фича-инжиниринг, rule-based алгоритмы, интеграция с медоборудованием.Уникальность: гибрид нейросети и правил с объяснимыми диагнозами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4" name="Текст 8"/>
          <p:cNvSpPr/>
          <p:nvPr/>
        </p:nvSpPr>
        <p:spPr>
          <a:xfrm>
            <a:off x="1558440" y="4544640"/>
            <a:ext cx="298980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1" lang="ru-RU" sz="14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Описание решения: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5" name="Прямоугольник с двумя учесеченными противолежащими углами 12"/>
          <p:cNvSpPr/>
          <p:nvPr/>
        </p:nvSpPr>
        <p:spPr>
          <a:xfrm>
            <a:off x="371160" y="1028160"/>
            <a:ext cx="5364000" cy="1576440"/>
          </a:xfrm>
          <a:prstGeom prst="snip2DiagRect">
            <a:avLst>
              <a:gd name="adj1" fmla="val 0"/>
              <a:gd name="adj2" fmla="val 7966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endParaRPr b="1" lang="ru-RU" sz="1800" strike="noStrike" u="none">
              <a:solidFill>
                <a:schemeClr val="accent2"/>
              </a:solidFill>
              <a:effectLst/>
              <a:uFillTx/>
              <a:latin typeface="Montserrat"/>
            </a:endParaRPr>
          </a:p>
        </p:txBody>
      </p:sp>
      <p:sp>
        <p:nvSpPr>
          <p:cNvPr id="216" name="Текст 8"/>
          <p:cNvSpPr/>
          <p:nvPr/>
        </p:nvSpPr>
        <p:spPr>
          <a:xfrm>
            <a:off x="702720" y="1495800"/>
            <a:ext cx="4348440" cy="10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Санкт-Петербург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Команда состоит из 3 человек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Капитан команды – Бушев Илья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7" name="Текст 8"/>
          <p:cNvSpPr/>
          <p:nvPr/>
        </p:nvSpPr>
        <p:spPr>
          <a:xfrm>
            <a:off x="1558440" y="1179360"/>
            <a:ext cx="298980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1" lang="ru-RU" sz="14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О команде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18" name="Заголовок 6"/>
          <p:cNvSpPr/>
          <p:nvPr/>
        </p:nvSpPr>
        <p:spPr>
          <a:xfrm>
            <a:off x="371160" y="449640"/>
            <a:ext cx="9862200" cy="37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defTabSz="578880">
              <a:lnSpc>
                <a:spcPct val="90000"/>
              </a:lnSpc>
              <a:tabLst>
                <a:tab algn="l" pos="0"/>
              </a:tabLst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Команда – «</a:t>
            </a:r>
            <a:r>
              <a:rPr b="1" lang="en-US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MIG</a:t>
            </a: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»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19" name="Рисунок 24" descr=""/>
          <p:cNvPicPr/>
          <p:nvPr/>
        </p:nvPicPr>
        <p:blipFill>
          <a:blip r:embed="rId1"/>
          <a:stretch/>
        </p:blipFill>
        <p:spPr>
          <a:xfrm>
            <a:off x="6070680" y="1028160"/>
            <a:ext cx="2811960" cy="5172480"/>
          </a:xfrm>
          <a:prstGeom prst="rect">
            <a:avLst/>
          </a:prstGeom>
          <a:noFill/>
          <a:ln w="0">
            <a:noFill/>
          </a:ln>
          <a:scene3d>
            <a:camera prst="orthographicFront"/>
            <a:lightRig dir="t" rig="soft"/>
          </a:scene3d>
          <a:sp3d>
            <a:bevelB prst="relaxedInset"/>
          </a:sp3d>
        </p:spPr>
      </p:pic>
      <p:sp>
        <p:nvSpPr>
          <p:cNvPr id="220" name="Прямоугольник с двумя учесеченными противолежащими углами 9"/>
          <p:cNvSpPr/>
          <p:nvPr/>
        </p:nvSpPr>
        <p:spPr>
          <a:xfrm>
            <a:off x="9045000" y="1028160"/>
            <a:ext cx="2815560" cy="5172480"/>
          </a:xfrm>
          <a:prstGeom prst="snip2DiagRect">
            <a:avLst>
              <a:gd name="adj1" fmla="val 0"/>
              <a:gd name="adj2" fmla="val 5972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endParaRPr b="1" lang="ru-RU" sz="1800" strike="noStrike" u="none">
              <a:solidFill>
                <a:schemeClr val="accent2"/>
              </a:solidFill>
              <a:effectLst/>
              <a:uFillTx/>
              <a:latin typeface="Montserrat"/>
            </a:endParaRPr>
          </a:p>
        </p:txBody>
      </p:sp>
      <p:sp>
        <p:nvSpPr>
          <p:cNvPr id="221" name="Текст 8"/>
          <p:cNvSpPr/>
          <p:nvPr/>
        </p:nvSpPr>
        <p:spPr>
          <a:xfrm>
            <a:off x="9045000" y="1269000"/>
            <a:ext cx="2775600" cy="52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lnSpcReduction="9999"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1" lang="ru-RU" sz="11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Как вы планируете дальше использовать </a:t>
            </a:r>
            <a:br>
              <a:rPr sz="1100"/>
            </a:br>
            <a:r>
              <a:rPr b="1" lang="ru-RU" sz="11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или развивать ваше решение:</a:t>
            </a:r>
            <a:endParaRPr b="0" lang="ru-RU" sz="11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22" name="Текст 8"/>
          <p:cNvSpPr/>
          <p:nvPr/>
        </p:nvSpPr>
        <p:spPr>
          <a:xfrm>
            <a:off x="9176400" y="2230560"/>
            <a:ext cx="2512080" cy="397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indent="181080" algn="just" defTabSz="578880">
              <a:lnSpc>
                <a:spcPct val="10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3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Интеграция в медицинские мониторы и оборудование</a:t>
            </a:r>
            <a:endParaRPr b="0" lang="ru-RU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181080" algn="just" defTabSz="578880">
              <a:lnSpc>
                <a:spcPct val="10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3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Визуализация и веб-сервис для удалённого мониторинга</a:t>
            </a:r>
            <a:endParaRPr b="0" lang="ru-RU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181080" algn="just" defTabSz="578880">
              <a:lnSpc>
                <a:spcPct val="10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3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Расширение анализа на другие физиосигналы</a:t>
            </a:r>
            <a:endParaRPr b="0" lang="ru-RU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181080" algn="just" defTabSz="578880">
              <a:lnSpc>
                <a:spcPct val="10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3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Оптимизация под работу на edge-устройствах</a:t>
            </a:r>
            <a:endParaRPr b="0" lang="ru-RU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181080" algn="just" defTabSz="578880">
              <a:lnSpc>
                <a:spcPct val="10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3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Тестирование и пилотное внедрение в клинической практике</a:t>
            </a:r>
            <a:endParaRPr b="0" lang="ru-RU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"/>
          <p:cNvSpPr/>
          <p:nvPr/>
        </p:nvSpPr>
        <p:spPr>
          <a:xfrm>
            <a:off x="10080000" y="3960000"/>
            <a:ext cx="1688040" cy="1707120"/>
          </a:xfrm>
          <a:prstGeom prst="ellipse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24" name="Прямоугольник с двумя учесеченными противолежащими углами 19"/>
          <p:cNvSpPr/>
          <p:nvPr/>
        </p:nvSpPr>
        <p:spPr>
          <a:xfrm>
            <a:off x="2126160" y="3461760"/>
            <a:ext cx="2220840" cy="2378520"/>
          </a:xfrm>
          <a:prstGeom prst="snip2DiagRect">
            <a:avLst>
              <a:gd name="adj1" fmla="val 0"/>
              <a:gd name="adj2" fmla="val 7966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r>
              <a:rPr b="1" lang="ru-RU" sz="1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Владислав</a:t>
            </a:r>
            <a:br>
              <a:rPr sz="1800"/>
            </a:br>
            <a:r>
              <a:rPr b="1" lang="ru-RU" sz="1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Михайлюк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5" name="Прямоугольник с двумя учесеченными противолежащими углами 20"/>
          <p:cNvSpPr/>
          <p:nvPr/>
        </p:nvSpPr>
        <p:spPr>
          <a:xfrm>
            <a:off x="4897800" y="3461760"/>
            <a:ext cx="2220840" cy="2378520"/>
          </a:xfrm>
          <a:prstGeom prst="snip2DiagRect">
            <a:avLst>
              <a:gd name="adj1" fmla="val 0"/>
              <a:gd name="adj2" fmla="val 7966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r>
              <a:rPr b="1" lang="ru-RU" sz="1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Илья 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1" lang="ru-RU" sz="1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Бушев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6" name="Прямоугольник с двумя учесеченными противолежащими углами 21"/>
          <p:cNvSpPr/>
          <p:nvPr/>
        </p:nvSpPr>
        <p:spPr>
          <a:xfrm>
            <a:off x="7669800" y="3461760"/>
            <a:ext cx="2220840" cy="2378520"/>
          </a:xfrm>
          <a:prstGeom prst="snip2DiagRect">
            <a:avLst>
              <a:gd name="adj1" fmla="val 0"/>
              <a:gd name="adj2" fmla="val 7966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r>
              <a:rPr b="1" lang="ru-RU" sz="18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Константин Раскаряка</a:t>
            </a: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7" name="Прямоугольник с одним усеченным углом 13"/>
          <p:cNvSpPr/>
          <p:nvPr/>
        </p:nvSpPr>
        <p:spPr>
          <a:xfrm>
            <a:off x="7669800" y="1332720"/>
            <a:ext cx="2220840" cy="1814400"/>
          </a:xfrm>
          <a:prstGeom prst="snip1Rect">
            <a:avLst>
              <a:gd name="adj" fmla="val 16667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endParaRPr b="1" lang="ru-RU" sz="1800" strike="noStrike" u="none">
              <a:solidFill>
                <a:schemeClr val="accent2"/>
              </a:solidFill>
              <a:effectLst/>
              <a:uFillTx/>
              <a:latin typeface="Montserrat"/>
            </a:endParaRPr>
          </a:p>
        </p:txBody>
      </p:sp>
      <p:sp>
        <p:nvSpPr>
          <p:cNvPr id="228" name="Прямоугольник с одним усеченным углом 11"/>
          <p:cNvSpPr/>
          <p:nvPr/>
        </p:nvSpPr>
        <p:spPr>
          <a:xfrm>
            <a:off x="4897800" y="1332720"/>
            <a:ext cx="2220840" cy="1814400"/>
          </a:xfrm>
          <a:prstGeom prst="snip1Rect">
            <a:avLst>
              <a:gd name="adj" fmla="val 16667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endParaRPr b="1" lang="ru-RU" sz="1800" strike="noStrike" u="none">
              <a:solidFill>
                <a:schemeClr val="accent2"/>
              </a:solidFill>
              <a:effectLst/>
              <a:uFillTx/>
              <a:latin typeface="Montserrat"/>
            </a:endParaRPr>
          </a:p>
        </p:txBody>
      </p:sp>
      <p:sp>
        <p:nvSpPr>
          <p:cNvPr id="229" name="Прямоугольник с одним усеченным углом 9"/>
          <p:cNvSpPr/>
          <p:nvPr/>
        </p:nvSpPr>
        <p:spPr>
          <a:xfrm>
            <a:off x="2126160" y="1332720"/>
            <a:ext cx="2220840" cy="1814400"/>
          </a:xfrm>
          <a:prstGeom prst="snip1Rect">
            <a:avLst>
              <a:gd name="adj" fmla="val 16667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endParaRPr b="1" lang="ru-RU" sz="1800" strike="noStrike" u="none">
              <a:solidFill>
                <a:schemeClr val="accent2"/>
              </a:solidFill>
              <a:effectLst/>
              <a:uFillTx/>
              <a:latin typeface="Montserrat"/>
            </a:endParaRPr>
          </a:p>
        </p:txBody>
      </p:sp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371160" y="430560"/>
            <a:ext cx="986220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Команда – «</a:t>
            </a:r>
            <a:r>
              <a:rPr b="1" lang="en-US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MIG</a:t>
            </a: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»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/>
          </p:nvPr>
        </p:nvSpPr>
        <p:spPr>
          <a:xfrm>
            <a:off x="2199960" y="4264200"/>
            <a:ext cx="2078640" cy="157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Frontend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, </a:t>
            </a:r>
            <a:br>
              <a:rPr sz="1400"/>
            </a:b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QA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-инженер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@J_W_Stalin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+7</a:t>
            </a: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(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931</a:t>
            </a: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)-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971</a:t>
            </a: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-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98</a:t>
            </a: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-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17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/>
          </p:nvPr>
        </p:nvSpPr>
        <p:spPr>
          <a:xfrm>
            <a:off x="4970520" y="4264200"/>
            <a:ext cx="2064240" cy="157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Team lead, ML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@Mantosso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+7(928)-848-00-69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indent="0" defTabSz="578880">
              <a:lnSpc>
                <a:spcPct val="90000"/>
              </a:lnSpc>
              <a:spcBef>
                <a:spcPts val="632"/>
              </a:spcBef>
              <a:buNone/>
            </a:pP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/>
          </p:nvPr>
        </p:nvSpPr>
        <p:spPr>
          <a:xfrm>
            <a:off x="7749720" y="4264200"/>
            <a:ext cx="2072880" cy="1576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DevOps, Backend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@errory_me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+7(999)-531-43-19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34" name="Рисунок 32"/>
          <p:cNvSpPr/>
          <p:nvPr/>
        </p:nvSpPr>
        <p:spPr>
          <a:xfrm>
            <a:off x="5158440" y="1396080"/>
            <a:ext cx="1688040" cy="16873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5" name="Рисунок 15"/>
          <p:cNvSpPr/>
          <p:nvPr/>
        </p:nvSpPr>
        <p:spPr>
          <a:xfrm rot="16200000">
            <a:off x="2340000" y="1372680"/>
            <a:ext cx="1687320" cy="1687320"/>
          </a:xfrm>
          <a:prstGeom prst="ellipse">
            <a:avLst/>
          </a:pr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6" name="Рисунок 16"/>
          <p:cNvSpPr/>
          <p:nvPr/>
        </p:nvSpPr>
        <p:spPr>
          <a:xfrm>
            <a:off x="7936200" y="1396080"/>
            <a:ext cx="1688040" cy="1687320"/>
          </a:xfrm>
          <a:prstGeom prst="ellipse">
            <a:avLst/>
          </a:pr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Прямоугольник с двумя учесеченными противолежащими углами 34"/>
          <p:cNvSpPr/>
          <p:nvPr/>
        </p:nvSpPr>
        <p:spPr>
          <a:xfrm>
            <a:off x="371160" y="1015920"/>
            <a:ext cx="5364000" cy="2581200"/>
          </a:xfrm>
          <a:prstGeom prst="snip2DiagRect">
            <a:avLst>
              <a:gd name="adj1" fmla="val 0"/>
              <a:gd name="adj2" fmla="val 7966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endParaRPr b="1" lang="ru-RU" sz="1800" strike="noStrike" u="none">
              <a:solidFill>
                <a:schemeClr val="accent2"/>
              </a:solidFill>
              <a:effectLst/>
              <a:uFillTx/>
              <a:latin typeface="Montserrat"/>
            </a:endParaRPr>
          </a:p>
        </p:txBody>
      </p:sp>
      <p:sp>
        <p:nvSpPr>
          <p:cNvPr id="238" name="PlaceHolder 1"/>
          <p:cNvSpPr>
            <a:spLocks noGrp="1"/>
          </p:cNvSpPr>
          <p:nvPr>
            <p:ph/>
          </p:nvPr>
        </p:nvSpPr>
        <p:spPr>
          <a:xfrm>
            <a:off x="523440" y="1708560"/>
            <a:ext cx="5061960" cy="172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144720" indent="-144720" algn="just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Собрались как команда единомышленников с интересом к медтеху и </a:t>
            </a: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ML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algn="just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Участвовали в учебных и исследовательских проектах, часть идей выросла из дипломных работ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  <a:p>
            <a:pPr marL="144720" indent="-144720" algn="just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Для некоторых это первый опыт, для других — продолжение опыта в </a:t>
            </a:r>
            <a:r>
              <a:rPr b="0" lang="en-US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ML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 и разработке</a:t>
            </a:r>
            <a:endParaRPr b="0" lang="ru-RU" sz="1400" strike="noStrike" u="none">
              <a:solidFill>
                <a:schemeClr val="lt1">
                  <a:lumMod val="95000"/>
                </a:schemeClr>
              </a:solidFill>
              <a:effectLst/>
              <a:uFillTx/>
              <a:latin typeface="Montserrat"/>
            </a:endParaRPr>
          </a:p>
        </p:txBody>
      </p:sp>
      <p:sp>
        <p:nvSpPr>
          <p:cNvPr id="239" name="Текст 8"/>
          <p:cNvSpPr/>
          <p:nvPr/>
        </p:nvSpPr>
        <p:spPr>
          <a:xfrm>
            <a:off x="1558440" y="1279800"/>
            <a:ext cx="298980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1" lang="ru-RU" sz="14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Краткая история команды: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0" name="Прямоугольник с двумя учесеченными противолежащими углами 38"/>
          <p:cNvSpPr/>
          <p:nvPr/>
        </p:nvSpPr>
        <p:spPr>
          <a:xfrm>
            <a:off x="371160" y="3936240"/>
            <a:ext cx="11485440" cy="2264400"/>
          </a:xfrm>
          <a:prstGeom prst="snip2DiagRect">
            <a:avLst>
              <a:gd name="adj1" fmla="val 0"/>
              <a:gd name="adj2" fmla="val 5972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endParaRPr b="1" lang="ru-RU" sz="1800" strike="noStrike" u="none">
              <a:solidFill>
                <a:schemeClr val="accent2"/>
              </a:solidFill>
              <a:effectLst/>
              <a:uFillTx/>
              <a:latin typeface="Montserrat"/>
            </a:endParaRPr>
          </a:p>
        </p:txBody>
      </p:sp>
      <p:sp>
        <p:nvSpPr>
          <p:cNvPr id="241" name="Текст 8"/>
          <p:cNvSpPr/>
          <p:nvPr/>
        </p:nvSpPr>
        <p:spPr>
          <a:xfrm>
            <a:off x="523440" y="4420800"/>
            <a:ext cx="11144520" cy="151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Autofit/>
          </a:bodyPr>
          <a:p>
            <a:pPr marL="144720" indent="-144720" algn="just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1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Технические: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 данные были разнородные, часть — с шумами и несовместимыми метками. Первые модели работали «красиво на бумаге», но бесполезно в реальности. Пришлось много раз переделывать пайплайн, чистить фичи, отлаживать правила.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144720" indent="-144720" algn="just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1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Баланс науки и практики: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 было сложно удержаться между «сделать красиво в ML» и сделать так, чтобы это «поняли врачи». В итоге мы пошли на компромисс: нейросеть даёт мгновенный диагноз, а эвристики и правила объясняют его медицинским языком.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144720" indent="-144720" algn="just" defTabSz="578880">
              <a:lnSpc>
                <a:spcPct val="90000"/>
              </a:lnSpc>
              <a:spcBef>
                <a:spcPts val="632"/>
              </a:spcBef>
              <a:buClr>
                <a:srgbClr val="ff0053"/>
              </a:buClr>
              <a:buFont typeface="Wingdings" charset="2"/>
              <a:buChar char=""/>
            </a:pPr>
            <a:r>
              <a:rPr b="1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Организационные: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 времени было мало, а задач — очень много: кто-то занимался данными, кто-то архитектурой модели, кто-то интерфейсом. Было непросто всё синхронизировать и не утонуть в хаосе.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2" name="Текст 8"/>
          <p:cNvSpPr/>
          <p:nvPr/>
        </p:nvSpPr>
        <p:spPr>
          <a:xfrm>
            <a:off x="588960" y="4066200"/>
            <a:ext cx="10824120" cy="35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1" lang="ru-RU" sz="14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С какими основными сложностями или вызовами вы столкнулись и как их преодолели?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3" name="Прямоугольник с двумя учесеченными противолежащими углами 41"/>
          <p:cNvSpPr/>
          <p:nvPr/>
        </p:nvSpPr>
        <p:spPr>
          <a:xfrm>
            <a:off x="6095880" y="1015920"/>
            <a:ext cx="5760720" cy="2581200"/>
          </a:xfrm>
          <a:prstGeom prst="snip2DiagRect">
            <a:avLst>
              <a:gd name="adj1" fmla="val 0"/>
              <a:gd name="adj2" fmla="val 5972"/>
            </a:avLst>
          </a:prstGeom>
          <a:noFill/>
          <a:ln w="19050">
            <a:solidFill>
              <a:schemeClr val="lt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 algn="ctr" defTabSz="914400">
              <a:lnSpc>
                <a:spcPct val="100000"/>
              </a:lnSpc>
            </a:pPr>
            <a:endParaRPr b="1" lang="ru-RU" sz="1800" strike="noStrike" u="none">
              <a:solidFill>
                <a:schemeClr val="accent2"/>
              </a:solidFill>
              <a:effectLst/>
              <a:uFillTx/>
              <a:latin typeface="Montserrat"/>
            </a:endParaRPr>
          </a:p>
        </p:txBody>
      </p:sp>
      <p:sp>
        <p:nvSpPr>
          <p:cNvPr id="244" name="Текст 8"/>
          <p:cNvSpPr/>
          <p:nvPr/>
        </p:nvSpPr>
        <p:spPr>
          <a:xfrm>
            <a:off x="6246720" y="1772280"/>
            <a:ext cx="5421240" cy="165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algn="just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Мы обратили внимание на проблему анализа кардиотокографии — метода, от которого зависит здоровье матери и ребёнка. Ошибки врача при расшифровке могут привести к позднему выявлению гипоксии и экстренным ситуациям. Хотелось сделать инструмент, который поможет врачу быстрее и точнее заметить опасные изменения.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5" name="Текст 8"/>
          <p:cNvSpPr/>
          <p:nvPr/>
        </p:nvSpPr>
        <p:spPr>
          <a:xfrm>
            <a:off x="6163560" y="1243080"/>
            <a:ext cx="5629320" cy="52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algn="ctr" defTabSz="578880">
              <a:lnSpc>
                <a:spcPct val="90000"/>
              </a:lnSpc>
              <a:spcBef>
                <a:spcPts val="632"/>
              </a:spcBef>
              <a:tabLst>
                <a:tab algn="l" pos="0"/>
              </a:tabLst>
            </a:pPr>
            <a:r>
              <a:rPr b="1" lang="ru-RU" sz="1400" strike="noStrike" u="none">
                <a:solidFill>
                  <a:schemeClr val="accent2"/>
                </a:solidFill>
                <a:effectLst/>
                <a:uFillTx/>
                <a:latin typeface="Montserrat"/>
              </a:rPr>
              <a:t>Почему вы выбрали именно эту задачу из предложенных на хакатоне?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6" name="Заголовок 6"/>
          <p:cNvSpPr/>
          <p:nvPr/>
        </p:nvSpPr>
        <p:spPr>
          <a:xfrm>
            <a:off x="523440" y="414360"/>
            <a:ext cx="9862200" cy="37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b">
            <a:noAutofit/>
          </a:bodyPr>
          <a:p>
            <a:pPr defTabSz="578880">
              <a:lnSpc>
                <a:spcPct val="90000"/>
              </a:lnSpc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Команда – «</a:t>
            </a:r>
            <a:r>
              <a:rPr b="1" lang="en-US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MIG</a:t>
            </a: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»</a:t>
            </a:r>
            <a:endParaRPr b="0" lang="ru-RU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roup 82"/>
          <p:cNvGrpSpPr/>
          <p:nvPr/>
        </p:nvGrpSpPr>
        <p:grpSpPr>
          <a:xfrm>
            <a:off x="1149120" y="1149480"/>
            <a:ext cx="4267800" cy="2822400"/>
            <a:chOff x="1149120" y="1149480"/>
            <a:chExt cx="4267800" cy="2822400"/>
          </a:xfrm>
        </p:grpSpPr>
        <p:grpSp>
          <p:nvGrpSpPr>
            <p:cNvPr id="248" name="Group 83"/>
            <p:cNvGrpSpPr/>
            <p:nvPr/>
          </p:nvGrpSpPr>
          <p:grpSpPr>
            <a:xfrm>
              <a:off x="1149120" y="1149480"/>
              <a:ext cx="4267800" cy="2822400"/>
              <a:chOff x="1149120" y="1149480"/>
              <a:chExt cx="4267800" cy="2822400"/>
            </a:xfrm>
          </p:grpSpPr>
          <p:sp>
            <p:nvSpPr>
              <p:cNvPr id="249" name="AutoShape 1"/>
              <p:cNvSpPr/>
              <p:nvPr/>
            </p:nvSpPr>
            <p:spPr>
              <a:xfrm>
                <a:off x="1150560" y="1149480"/>
                <a:ext cx="4266360" cy="2822400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>
                <a:noFill/>
              </a:ln>
              <a:effectLst>
                <a:outerShdw algn="t" blurRad="50760" dir="5400000" dist="38160" rotWithShape="0">
                  <a:srgbClr val="000000">
                    <a:alpha val="40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50" name="Rectangle 2"/>
              <p:cNvSpPr/>
              <p:nvPr/>
            </p:nvSpPr>
            <p:spPr>
              <a:xfrm>
                <a:off x="1149120" y="1358640"/>
                <a:ext cx="4266360" cy="199440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51" name="AutoShape 3"/>
              <p:cNvSpPr/>
              <p:nvPr/>
            </p:nvSpPr>
            <p:spPr>
              <a:xfrm>
                <a:off x="1782360" y="1203480"/>
                <a:ext cx="1706400" cy="354960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52" name="Oval 4"/>
              <p:cNvSpPr/>
              <p:nvPr/>
            </p:nvSpPr>
            <p:spPr>
              <a:xfrm>
                <a:off x="1218600" y="1225440"/>
                <a:ext cx="59760" cy="59760"/>
              </a:xfrm>
              <a:prstGeom prst="ellipse">
                <a:avLst/>
              </a:prstGeom>
              <a:solidFill>
                <a:schemeClr val="accent2"/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53" name="Oval 5"/>
              <p:cNvSpPr/>
              <p:nvPr/>
            </p:nvSpPr>
            <p:spPr>
              <a:xfrm>
                <a:off x="1325160" y="1225440"/>
                <a:ext cx="59760" cy="59760"/>
              </a:xfrm>
              <a:prstGeom prst="ellipse">
                <a:avLst/>
              </a:prstGeom>
              <a:solidFill>
                <a:schemeClr val="accent3"/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54" name="Oval 6"/>
              <p:cNvSpPr/>
              <p:nvPr/>
            </p:nvSpPr>
            <p:spPr>
              <a:xfrm>
                <a:off x="1432080" y="1225440"/>
                <a:ext cx="59760" cy="59760"/>
              </a:xfrm>
              <a:prstGeom prst="ellipse">
                <a:avLst/>
              </a:prstGeom>
              <a:solidFill>
                <a:schemeClr val="accent4"/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55" name="Rectangle 92"/>
              <p:cNvSpPr/>
              <p:nvPr/>
            </p:nvSpPr>
            <p:spPr>
              <a:xfrm>
                <a:off x="1889280" y="1396800"/>
                <a:ext cx="3205080" cy="126360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rgbClr val="b3b3b3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grpSp>
            <p:nvGrpSpPr>
              <p:cNvPr id="256" name="Group 93"/>
              <p:cNvGrpSpPr/>
              <p:nvPr/>
            </p:nvGrpSpPr>
            <p:grpSpPr>
              <a:xfrm>
                <a:off x="5210280" y="1203480"/>
                <a:ext cx="97200" cy="97560"/>
                <a:chOff x="5210280" y="1203480"/>
                <a:chExt cx="97200" cy="97560"/>
              </a:xfrm>
            </p:grpSpPr>
            <p:sp>
              <p:nvSpPr>
                <p:cNvPr id="257" name="Freeform 13"/>
                <p:cNvSpPr/>
                <p:nvPr/>
              </p:nvSpPr>
              <p:spPr>
                <a:xfrm>
                  <a:off x="5210280" y="120348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3"/>
                    <a:gd name="GluePoint1Y" fmla="*/ 0 h 192"/>
                    <a:gd name="GluePoint2X" fmla="*/ 24 w 193"/>
                    <a:gd name="GluePoint2Y" fmla="*/ 0 h 192"/>
                    <a:gd name="GluePoint3X" fmla="*/ 0 w 193"/>
                    <a:gd name="GluePoint3Y" fmla="*/ 24 h 192"/>
                    <a:gd name="GluePoint4X" fmla="*/ 0 w 193"/>
                    <a:gd name="GluePoint4Y" fmla="*/ 168 h 192"/>
                    <a:gd name="GluePoint5X" fmla="*/ 24 w 193"/>
                    <a:gd name="GluePoint5Y" fmla="*/ 192 h 192"/>
                    <a:gd name="GluePoint6X" fmla="*/ 168 w 193"/>
                    <a:gd name="GluePoint6Y" fmla="*/ 192 h 192"/>
                    <a:gd name="GluePoint7X" fmla="*/ 193 w 193"/>
                    <a:gd name="GluePoint7Y" fmla="*/ 168 h 192"/>
                    <a:gd name="GluePoint8X" fmla="*/ 193 w 193"/>
                    <a:gd name="GluePoint8Y" fmla="*/ 24 h 192"/>
                    <a:gd name="GluePoint9X" fmla="*/ 168 w 193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58" name="Freeform 14"/>
                <p:cNvSpPr/>
                <p:nvPr/>
              </p:nvSpPr>
              <p:spPr>
                <a:xfrm>
                  <a:off x="5210280" y="124020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3"/>
                    <a:gd name="GluePoint1Y" fmla="*/ 0 h 192"/>
                    <a:gd name="GluePoint2X" fmla="*/ 24 w 193"/>
                    <a:gd name="GluePoint2Y" fmla="*/ 0 h 192"/>
                    <a:gd name="GluePoint3X" fmla="*/ 0 w 193"/>
                    <a:gd name="GluePoint3Y" fmla="*/ 24 h 192"/>
                    <a:gd name="GluePoint4X" fmla="*/ 0 w 193"/>
                    <a:gd name="GluePoint4Y" fmla="*/ 168 h 192"/>
                    <a:gd name="GluePoint5X" fmla="*/ 24 w 193"/>
                    <a:gd name="GluePoint5Y" fmla="*/ 192 h 192"/>
                    <a:gd name="GluePoint6X" fmla="*/ 168 w 193"/>
                    <a:gd name="GluePoint6Y" fmla="*/ 192 h 192"/>
                    <a:gd name="GluePoint7X" fmla="*/ 193 w 193"/>
                    <a:gd name="GluePoint7Y" fmla="*/ 168 h 192"/>
                    <a:gd name="GluePoint8X" fmla="*/ 193 w 193"/>
                    <a:gd name="GluePoint8Y" fmla="*/ 24 h 192"/>
                    <a:gd name="GluePoint9X" fmla="*/ 168 w 193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59" name="Freeform 15"/>
                <p:cNvSpPr/>
                <p:nvPr/>
              </p:nvSpPr>
              <p:spPr>
                <a:xfrm>
                  <a:off x="5210280" y="127692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3"/>
                    <a:gd name="GluePoint1Y" fmla="*/ 0 h 193"/>
                    <a:gd name="GluePoint2X" fmla="*/ 24 w 193"/>
                    <a:gd name="GluePoint2Y" fmla="*/ 0 h 193"/>
                    <a:gd name="GluePoint3X" fmla="*/ 0 w 193"/>
                    <a:gd name="GluePoint3Y" fmla="*/ 25 h 193"/>
                    <a:gd name="GluePoint4X" fmla="*/ 0 w 193"/>
                    <a:gd name="GluePoint4Y" fmla="*/ 169 h 193"/>
                    <a:gd name="GluePoint5X" fmla="*/ 24 w 193"/>
                    <a:gd name="GluePoint5Y" fmla="*/ 193 h 193"/>
                    <a:gd name="GluePoint6X" fmla="*/ 168 w 193"/>
                    <a:gd name="GluePoint6Y" fmla="*/ 193 h 193"/>
                    <a:gd name="GluePoint7X" fmla="*/ 193 w 193"/>
                    <a:gd name="GluePoint7Y" fmla="*/ 169 h 193"/>
                    <a:gd name="GluePoint8X" fmla="*/ 193 w 193"/>
                    <a:gd name="GluePoint8Y" fmla="*/ 25 h 193"/>
                    <a:gd name="GluePoint9X" fmla="*/ 168 w 193"/>
                    <a:gd name="GluePoint9Y" fmla="*/ 0 h 193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60" name="Freeform 16"/>
                <p:cNvSpPr/>
                <p:nvPr/>
              </p:nvSpPr>
              <p:spPr>
                <a:xfrm>
                  <a:off x="5246640" y="1203480"/>
                  <a:ext cx="23760" cy="24120"/>
                </a:xfrm>
                <a:custGeom>
                  <a:avLst/>
                  <a:gdLst>
                    <a:gd name="textAreaLeft" fmla="*/ 0 w 23760"/>
                    <a:gd name="textAreaRight" fmla="*/ 24120 w 23760"/>
                    <a:gd name="textAreaTop" fmla="*/ 0 h 24120"/>
                    <a:gd name="textAreaBottom" fmla="*/ 24480 h 24120"/>
                    <a:gd name="GluePoint1X" fmla="*/ 168 w 192"/>
                    <a:gd name="GluePoint1Y" fmla="*/ 0 h 192"/>
                    <a:gd name="GluePoint2X" fmla="*/ 24 w 192"/>
                    <a:gd name="GluePoint2Y" fmla="*/ 0 h 192"/>
                    <a:gd name="GluePoint3X" fmla="*/ 0 w 192"/>
                    <a:gd name="GluePoint3Y" fmla="*/ 24 h 192"/>
                    <a:gd name="GluePoint4X" fmla="*/ 0 w 192"/>
                    <a:gd name="GluePoint4Y" fmla="*/ 168 h 192"/>
                    <a:gd name="GluePoint5X" fmla="*/ 24 w 192"/>
                    <a:gd name="GluePoint5Y" fmla="*/ 192 h 192"/>
                    <a:gd name="GluePoint6X" fmla="*/ 168 w 192"/>
                    <a:gd name="GluePoint6Y" fmla="*/ 192 h 192"/>
                    <a:gd name="GluePoint7X" fmla="*/ 192 w 192"/>
                    <a:gd name="GluePoint7Y" fmla="*/ 168 h 192"/>
                    <a:gd name="GluePoint8X" fmla="*/ 192 w 192"/>
                    <a:gd name="GluePoint8Y" fmla="*/ 24 h 192"/>
                    <a:gd name="GluePoint9X" fmla="*/ 168 w 192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61" name="Freeform 17"/>
                <p:cNvSpPr/>
                <p:nvPr/>
              </p:nvSpPr>
              <p:spPr>
                <a:xfrm>
                  <a:off x="5246640" y="1240200"/>
                  <a:ext cx="23760" cy="24120"/>
                </a:xfrm>
                <a:custGeom>
                  <a:avLst/>
                  <a:gdLst>
                    <a:gd name="textAreaLeft" fmla="*/ 0 w 23760"/>
                    <a:gd name="textAreaRight" fmla="*/ 24120 w 23760"/>
                    <a:gd name="textAreaTop" fmla="*/ 0 h 24120"/>
                    <a:gd name="textAreaBottom" fmla="*/ 24480 h 24120"/>
                    <a:gd name="GluePoint1X" fmla="*/ 168 w 192"/>
                    <a:gd name="GluePoint1Y" fmla="*/ 0 h 192"/>
                    <a:gd name="GluePoint2X" fmla="*/ 24 w 192"/>
                    <a:gd name="GluePoint2Y" fmla="*/ 0 h 192"/>
                    <a:gd name="GluePoint3X" fmla="*/ 0 w 192"/>
                    <a:gd name="GluePoint3Y" fmla="*/ 24 h 192"/>
                    <a:gd name="GluePoint4X" fmla="*/ 0 w 192"/>
                    <a:gd name="GluePoint4Y" fmla="*/ 168 h 192"/>
                    <a:gd name="GluePoint5X" fmla="*/ 24 w 192"/>
                    <a:gd name="GluePoint5Y" fmla="*/ 192 h 192"/>
                    <a:gd name="GluePoint6X" fmla="*/ 168 w 192"/>
                    <a:gd name="GluePoint6Y" fmla="*/ 192 h 192"/>
                    <a:gd name="GluePoint7X" fmla="*/ 192 w 192"/>
                    <a:gd name="GluePoint7Y" fmla="*/ 168 h 192"/>
                    <a:gd name="GluePoint8X" fmla="*/ 192 w 192"/>
                    <a:gd name="GluePoint8Y" fmla="*/ 24 h 192"/>
                    <a:gd name="GluePoint9X" fmla="*/ 168 w 192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62" name="Freeform 18"/>
                <p:cNvSpPr/>
                <p:nvPr/>
              </p:nvSpPr>
              <p:spPr>
                <a:xfrm>
                  <a:off x="5246640" y="1276920"/>
                  <a:ext cx="23760" cy="24120"/>
                </a:xfrm>
                <a:custGeom>
                  <a:avLst/>
                  <a:gdLst>
                    <a:gd name="textAreaLeft" fmla="*/ 0 w 23760"/>
                    <a:gd name="textAreaRight" fmla="*/ 24120 w 23760"/>
                    <a:gd name="textAreaTop" fmla="*/ 0 h 24120"/>
                    <a:gd name="textAreaBottom" fmla="*/ 24480 h 24120"/>
                    <a:gd name="GluePoint1X" fmla="*/ 168 w 192"/>
                    <a:gd name="GluePoint1Y" fmla="*/ 0 h 193"/>
                    <a:gd name="GluePoint2X" fmla="*/ 24 w 192"/>
                    <a:gd name="GluePoint2Y" fmla="*/ 0 h 193"/>
                    <a:gd name="GluePoint3X" fmla="*/ 0 w 192"/>
                    <a:gd name="GluePoint3Y" fmla="*/ 25 h 193"/>
                    <a:gd name="GluePoint4X" fmla="*/ 0 w 192"/>
                    <a:gd name="GluePoint4Y" fmla="*/ 169 h 193"/>
                    <a:gd name="GluePoint5X" fmla="*/ 24 w 192"/>
                    <a:gd name="GluePoint5Y" fmla="*/ 193 h 193"/>
                    <a:gd name="GluePoint6X" fmla="*/ 168 w 192"/>
                    <a:gd name="GluePoint6Y" fmla="*/ 193 h 193"/>
                    <a:gd name="GluePoint7X" fmla="*/ 192 w 192"/>
                    <a:gd name="GluePoint7Y" fmla="*/ 169 h 193"/>
                    <a:gd name="GluePoint8X" fmla="*/ 192 w 192"/>
                    <a:gd name="GluePoint8Y" fmla="*/ 25 h 193"/>
                    <a:gd name="GluePoint9X" fmla="*/ 168 w 192"/>
                    <a:gd name="GluePoint9Y" fmla="*/ 0 h 193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63" name="Freeform 19"/>
                <p:cNvSpPr/>
                <p:nvPr/>
              </p:nvSpPr>
              <p:spPr>
                <a:xfrm>
                  <a:off x="5283360" y="120348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2"/>
                    <a:gd name="GluePoint1Y" fmla="*/ 0 h 192"/>
                    <a:gd name="GluePoint2X" fmla="*/ 24 w 192"/>
                    <a:gd name="GluePoint2Y" fmla="*/ 0 h 192"/>
                    <a:gd name="GluePoint3X" fmla="*/ 0 w 192"/>
                    <a:gd name="GluePoint3Y" fmla="*/ 24 h 192"/>
                    <a:gd name="GluePoint4X" fmla="*/ 0 w 192"/>
                    <a:gd name="GluePoint4Y" fmla="*/ 168 h 192"/>
                    <a:gd name="GluePoint5X" fmla="*/ 24 w 192"/>
                    <a:gd name="GluePoint5Y" fmla="*/ 192 h 192"/>
                    <a:gd name="GluePoint6X" fmla="*/ 168 w 192"/>
                    <a:gd name="GluePoint6Y" fmla="*/ 192 h 192"/>
                    <a:gd name="GluePoint7X" fmla="*/ 192 w 192"/>
                    <a:gd name="GluePoint7Y" fmla="*/ 168 h 192"/>
                    <a:gd name="GluePoint8X" fmla="*/ 192 w 192"/>
                    <a:gd name="GluePoint8Y" fmla="*/ 24 h 192"/>
                    <a:gd name="GluePoint9X" fmla="*/ 168 w 192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64" name="Freeform 20"/>
                <p:cNvSpPr/>
                <p:nvPr/>
              </p:nvSpPr>
              <p:spPr>
                <a:xfrm>
                  <a:off x="5283360" y="124020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2"/>
                    <a:gd name="GluePoint1Y" fmla="*/ 0 h 192"/>
                    <a:gd name="GluePoint2X" fmla="*/ 24 w 192"/>
                    <a:gd name="GluePoint2Y" fmla="*/ 0 h 192"/>
                    <a:gd name="GluePoint3X" fmla="*/ 0 w 192"/>
                    <a:gd name="GluePoint3Y" fmla="*/ 24 h 192"/>
                    <a:gd name="GluePoint4X" fmla="*/ 0 w 192"/>
                    <a:gd name="GluePoint4Y" fmla="*/ 168 h 192"/>
                    <a:gd name="GluePoint5X" fmla="*/ 24 w 192"/>
                    <a:gd name="GluePoint5Y" fmla="*/ 192 h 192"/>
                    <a:gd name="GluePoint6X" fmla="*/ 168 w 192"/>
                    <a:gd name="GluePoint6Y" fmla="*/ 192 h 192"/>
                    <a:gd name="GluePoint7X" fmla="*/ 192 w 192"/>
                    <a:gd name="GluePoint7Y" fmla="*/ 168 h 192"/>
                    <a:gd name="GluePoint8X" fmla="*/ 192 w 192"/>
                    <a:gd name="GluePoint8Y" fmla="*/ 24 h 192"/>
                    <a:gd name="GluePoint9X" fmla="*/ 168 w 192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65" name="Freeform 21"/>
                <p:cNvSpPr/>
                <p:nvPr/>
              </p:nvSpPr>
              <p:spPr>
                <a:xfrm>
                  <a:off x="5283360" y="127692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2"/>
                    <a:gd name="GluePoint1Y" fmla="*/ 0 h 193"/>
                    <a:gd name="GluePoint2X" fmla="*/ 24 w 192"/>
                    <a:gd name="GluePoint2Y" fmla="*/ 0 h 193"/>
                    <a:gd name="GluePoint3X" fmla="*/ 0 w 192"/>
                    <a:gd name="GluePoint3Y" fmla="*/ 25 h 193"/>
                    <a:gd name="GluePoint4X" fmla="*/ 0 w 192"/>
                    <a:gd name="GluePoint4Y" fmla="*/ 169 h 193"/>
                    <a:gd name="GluePoint5X" fmla="*/ 24 w 192"/>
                    <a:gd name="GluePoint5Y" fmla="*/ 193 h 193"/>
                    <a:gd name="GluePoint6X" fmla="*/ 168 w 192"/>
                    <a:gd name="GluePoint6Y" fmla="*/ 193 h 193"/>
                    <a:gd name="GluePoint7X" fmla="*/ 192 w 192"/>
                    <a:gd name="GluePoint7Y" fmla="*/ 169 h 193"/>
                    <a:gd name="GluePoint8X" fmla="*/ 192 w 192"/>
                    <a:gd name="GluePoint8Y" fmla="*/ 25 h 193"/>
                    <a:gd name="GluePoint9X" fmla="*/ 168 w 192"/>
                    <a:gd name="GluePoint9Y" fmla="*/ 0 h 193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</p:grpSp>
          <p:sp>
            <p:nvSpPr>
              <p:cNvPr id="266" name="Freeform 25"/>
              <p:cNvSpPr/>
              <p:nvPr/>
            </p:nvSpPr>
            <p:spPr>
              <a:xfrm rot="5400000">
                <a:off x="5212080" y="1416600"/>
                <a:ext cx="92520" cy="80280"/>
              </a:xfrm>
              <a:custGeom>
                <a:avLst/>
                <a:gdLst>
                  <a:gd name="textAreaLeft" fmla="*/ 0 w 92520"/>
                  <a:gd name="textAreaRight" fmla="*/ 92880 w 92520"/>
                  <a:gd name="textAreaTop" fmla="*/ 0 h 80280"/>
                  <a:gd name="textAreaBottom" fmla="*/ 80640 h 80280"/>
                  <a:gd name="GluePoint1X" fmla="*/ 504 w 896"/>
                  <a:gd name="GluePoint1Y" fmla="*/ 0 h 784"/>
                  <a:gd name="GluePoint2X" fmla="*/ 116 w 896"/>
                  <a:gd name="GluePoint2Y" fmla="*/ 336 h 784"/>
                  <a:gd name="GluePoint3X" fmla="*/ 0 w 896"/>
                  <a:gd name="GluePoint3Y" fmla="*/ 336 h 784"/>
                  <a:gd name="GluePoint4X" fmla="*/ 168 w 896"/>
                  <a:gd name="GluePoint4Y" fmla="*/ 560 h 784"/>
                  <a:gd name="GluePoint5X" fmla="*/ 336 w 896"/>
                  <a:gd name="GluePoint5Y" fmla="*/ 336 h 784"/>
                  <a:gd name="GluePoint6X" fmla="*/ 230 w 896"/>
                  <a:gd name="GluePoint6Y" fmla="*/ 336 h 784"/>
                  <a:gd name="GluePoint7X" fmla="*/ 504 w 896"/>
                  <a:gd name="GluePoint7Y" fmla="*/ 112 h 784"/>
                  <a:gd name="GluePoint8X" fmla="*/ 784 w 896"/>
                  <a:gd name="GluePoint8Y" fmla="*/ 392 h 784"/>
                  <a:gd name="GluePoint9X" fmla="*/ 504 w 896"/>
                  <a:gd name="GluePoint9Y" fmla="*/ 672 h 784"/>
                  <a:gd name="GluePoint10X" fmla="*/ 504 w 896"/>
                  <a:gd name="GluePoint10Y" fmla="*/ 784 h 784"/>
                  <a:gd name="GluePoint11X" fmla="*/ 896 w 896"/>
                  <a:gd name="GluePoint11Y" fmla="*/ 392 h 784"/>
                  <a:gd name="GluePoint12X" fmla="*/ 504 w 896"/>
                  <a:gd name="GluePoint12Y" fmla="*/ 0 h 784"/>
                </a:gdLst>
                <a:ahLst/>
                <a:cxnLst>
                  <a:cxn ang="0">
                    <a:pos x="GluePoint1X" y="GluePoint1Y"/>
                  </a:cxn>
                  <a:cxn ang="0">
                    <a:pos x="GluePoint2X" y="GluePoint2Y"/>
                  </a:cxn>
                  <a:cxn ang="0">
                    <a:pos x="GluePoint3X" y="GluePoint3Y"/>
                  </a:cxn>
                  <a:cxn ang="0">
                    <a:pos x="GluePoint4X" y="GluePoint4Y"/>
                  </a:cxn>
                  <a:cxn ang="0">
                    <a:pos x="GluePoint5X" y="GluePoint5Y"/>
                  </a:cxn>
                  <a:cxn ang="0">
                    <a:pos x="GluePoint6X" y="GluePoint6Y"/>
                  </a:cxn>
                  <a:cxn ang="0">
                    <a:pos x="GluePoint7X" y="GluePoint7Y"/>
                  </a:cxn>
                  <a:cxn ang="0">
                    <a:pos x="GluePoint8X" y="GluePoint8Y"/>
                  </a:cxn>
                  <a:cxn ang="0">
                    <a:pos x="GluePoint9X" y="GluePoint9Y"/>
                  </a:cxn>
                  <a:cxn ang="0">
                    <a:pos x="GluePoint10X" y="GluePoint10Y"/>
                  </a:cxn>
                  <a:cxn ang="0">
                    <a:pos x="GluePoint11X" y="GluePoint11Y"/>
                  </a:cxn>
                  <a:cxn ang="0">
                    <a:pos x="GluePoint12X" y="GluePoint12Y"/>
                  </a:cxn>
                </a:cxnLst>
                <a:rect l="textAreaLeft" t="textAreaTop" r="textAreaRight" b="textAreaBottom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numCol="1" spcCol="0" tIns="40320" bIns="4032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67" name="Oval 6"/>
              <p:cNvSpPr/>
              <p:nvPr/>
            </p:nvSpPr>
            <p:spPr>
              <a:xfrm>
                <a:off x="1543680" y="1225440"/>
                <a:ext cx="59760" cy="59760"/>
              </a:xfrm>
              <a:prstGeom prst="ellipse">
                <a:avLst/>
              </a:prstGeom>
              <a:solidFill>
                <a:schemeClr val="accent5"/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</p:grpSp>
        <p:sp>
          <p:nvSpPr>
            <p:cNvPr id="268" name="TextBox 9"/>
            <p:cNvSpPr/>
            <p:nvPr/>
          </p:nvSpPr>
          <p:spPr>
            <a:xfrm>
              <a:off x="2005560" y="1340640"/>
              <a:ext cx="1679760" cy="24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t">
              <a:spAutoFit/>
            </a:bodyPr>
            <a:p>
              <a:pPr defTabSz="914400">
                <a:lnSpc>
                  <a:spcPct val="100000"/>
                </a:lnSpc>
              </a:pPr>
              <a:r>
                <a:rPr b="0" lang="id-ID" sz="1000" strike="noStrike" u="none">
                  <a:solidFill>
                    <a:schemeClr val="dk1"/>
                  </a:solidFill>
                  <a:effectLst/>
                  <a:uFillTx/>
                  <a:latin typeface="Poppins Light"/>
                  <a:ea typeface="Poppins Light"/>
                </a:rPr>
                <a:t>http://130.193.58.24:3000</a:t>
              </a:r>
              <a:endParaRPr b="0" lang="ru-RU" sz="10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9" name="Freeform 29"/>
            <p:cNvSpPr/>
            <p:nvPr/>
          </p:nvSpPr>
          <p:spPr>
            <a:xfrm>
              <a:off x="1929600" y="1425240"/>
              <a:ext cx="72000" cy="72720"/>
            </a:xfrm>
            <a:custGeom>
              <a:avLst/>
              <a:gdLst>
                <a:gd name="textAreaLeft" fmla="*/ 0 w 72000"/>
                <a:gd name="textAreaRight" fmla="*/ 72360 w 72000"/>
                <a:gd name="textAreaTop" fmla="*/ 0 h 72720"/>
                <a:gd name="textAreaBottom" fmla="*/ 73080 h 72720"/>
                <a:gd name="GluePoint1X" fmla="*/ 0 w 636"/>
                <a:gd name="GluePoint1Y" fmla="*/ 318 h 636"/>
                <a:gd name="GluePoint2X" fmla="*/ 636 w 636"/>
                <a:gd name="GluePoint2Y" fmla="*/ 318 h 636"/>
                <a:gd name="GluePoint3X" fmla="*/ 594 w 636"/>
                <a:gd name="GluePoint3Y" fmla="*/ 308 h 636"/>
                <a:gd name="GluePoint4X" fmla="*/ 448 w 636"/>
                <a:gd name="GluePoint4Y" fmla="*/ 179 h 636"/>
                <a:gd name="GluePoint5X" fmla="*/ 594 w 636"/>
                <a:gd name="GluePoint5Y" fmla="*/ 308 h 636"/>
                <a:gd name="GluePoint6X" fmla="*/ 223 w 636"/>
                <a:gd name="GluePoint6Y" fmla="*/ 486 h 636"/>
                <a:gd name="GluePoint7X" fmla="*/ 308 w 636"/>
                <a:gd name="GluePoint7Y" fmla="*/ 594 h 636"/>
                <a:gd name="GluePoint8X" fmla="*/ 329 w 636"/>
                <a:gd name="GluePoint8Y" fmla="*/ 42 h 636"/>
                <a:gd name="GluePoint9X" fmla="*/ 328 w 636"/>
                <a:gd name="GluePoint9Y" fmla="*/ 184 h 636"/>
                <a:gd name="GluePoint10X" fmla="*/ 329 w 636"/>
                <a:gd name="GluePoint10Y" fmla="*/ 42 h 636"/>
                <a:gd name="GluePoint11X" fmla="*/ 510 w 636"/>
                <a:gd name="GluePoint11Y" fmla="*/ 119 h 636"/>
                <a:gd name="GluePoint12X" fmla="*/ 363 w 636"/>
                <a:gd name="GluePoint12Y" fmla="*/ 45 h 636"/>
                <a:gd name="GluePoint13X" fmla="*/ 308 w 636"/>
                <a:gd name="GluePoint13Y" fmla="*/ 184 h 636"/>
                <a:gd name="GluePoint14X" fmla="*/ 307 w 636"/>
                <a:gd name="GluePoint14Y" fmla="*/ 42 h 636"/>
                <a:gd name="GluePoint15X" fmla="*/ 196 w 636"/>
                <a:gd name="GluePoint15Y" fmla="*/ 160 h 636"/>
                <a:gd name="GluePoint16X" fmla="*/ 273 w 636"/>
                <a:gd name="GluePoint16Y" fmla="*/ 45 h 636"/>
                <a:gd name="GluePoint17X" fmla="*/ 207 w 636"/>
                <a:gd name="GluePoint17Y" fmla="*/ 186 h 636"/>
                <a:gd name="GluePoint18X" fmla="*/ 308 w 636"/>
                <a:gd name="GluePoint18Y" fmla="*/ 308 h 636"/>
                <a:gd name="GluePoint19X" fmla="*/ 207 w 636"/>
                <a:gd name="GluePoint19Y" fmla="*/ 186 h 636"/>
                <a:gd name="GluePoint20X" fmla="*/ 308 w 636"/>
                <a:gd name="GluePoint20Y" fmla="*/ 452 h 636"/>
                <a:gd name="GluePoint21X" fmla="*/ 185 w 636"/>
                <a:gd name="GluePoint21Y" fmla="*/ 328 h 636"/>
                <a:gd name="GluePoint22X" fmla="*/ 273 w 636"/>
                <a:gd name="GluePoint22Y" fmla="*/ 591 h 636"/>
                <a:gd name="GluePoint23X" fmla="*/ 204 w 636"/>
                <a:gd name="GluePoint23Y" fmla="*/ 493 h 636"/>
                <a:gd name="GluePoint24X" fmla="*/ 328 w 636"/>
                <a:gd name="GluePoint24Y" fmla="*/ 594 h 636"/>
                <a:gd name="GluePoint25X" fmla="*/ 413 w 636"/>
                <a:gd name="GluePoint25Y" fmla="*/ 486 h 636"/>
                <a:gd name="GluePoint26X" fmla="*/ 328 w 636"/>
                <a:gd name="GluePoint26Y" fmla="*/ 594 h 636"/>
                <a:gd name="GluePoint27X" fmla="*/ 498 w 636"/>
                <a:gd name="GluePoint27Y" fmla="*/ 528 h 636"/>
                <a:gd name="GluePoint28X" fmla="*/ 432 w 636"/>
                <a:gd name="GluePoint28Y" fmla="*/ 493 h 636"/>
                <a:gd name="GluePoint29X" fmla="*/ 328 w 636"/>
                <a:gd name="GluePoint29Y" fmla="*/ 452 h 636"/>
                <a:gd name="GluePoint30X" fmla="*/ 451 w 636"/>
                <a:gd name="GluePoint30Y" fmla="*/ 328 h 636"/>
                <a:gd name="GluePoint31X" fmla="*/ 328 w 636"/>
                <a:gd name="GluePoint31Y" fmla="*/ 308 h 636"/>
                <a:gd name="GluePoint32X" fmla="*/ 429 w 636"/>
                <a:gd name="GluePoint32Y" fmla="*/ 186 h 636"/>
                <a:gd name="GluePoint33X" fmla="*/ 328 w 636"/>
                <a:gd name="GluePoint33Y" fmla="*/ 308 h 636"/>
                <a:gd name="GluePoint34X" fmla="*/ 188 w 636"/>
                <a:gd name="GluePoint34Y" fmla="*/ 179 h 636"/>
                <a:gd name="GluePoint35X" fmla="*/ 42 w 636"/>
                <a:gd name="GluePoint35Y" fmla="*/ 308 h 636"/>
                <a:gd name="GluePoint36X" fmla="*/ 42 w 636"/>
                <a:gd name="GluePoint36Y" fmla="*/ 328 h 636"/>
                <a:gd name="GluePoint37X" fmla="*/ 195 w 636"/>
                <a:gd name="GluePoint37Y" fmla="*/ 475 h 636"/>
                <a:gd name="GluePoint38X" fmla="*/ 42 w 636"/>
                <a:gd name="GluePoint38Y" fmla="*/ 328 h 636"/>
                <a:gd name="GluePoint39X" fmla="*/ 441 w 636"/>
                <a:gd name="GluePoint39Y" fmla="*/ 475 h 636"/>
                <a:gd name="GluePoint40X" fmla="*/ 594 w 636"/>
                <a:gd name="GluePoint40Y" fmla="*/ 328 h 636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  <a:cxn ang="0">
                  <a:pos x="GluePoint8X" y="GluePoint8Y"/>
                </a:cxn>
                <a:cxn ang="0">
                  <a:pos x="GluePoint9X" y="GluePoint9Y"/>
                </a:cxn>
                <a:cxn ang="0">
                  <a:pos x="GluePoint10X" y="GluePoint10Y"/>
                </a:cxn>
                <a:cxn ang="0">
                  <a:pos x="GluePoint11X" y="GluePoint11Y"/>
                </a:cxn>
                <a:cxn ang="0">
                  <a:pos x="GluePoint12X" y="GluePoint12Y"/>
                </a:cxn>
                <a:cxn ang="0">
                  <a:pos x="GluePoint13X" y="GluePoint13Y"/>
                </a:cxn>
                <a:cxn ang="0">
                  <a:pos x="GluePoint14X" y="GluePoint14Y"/>
                </a:cxn>
                <a:cxn ang="0">
                  <a:pos x="GluePoint15X" y="GluePoint15Y"/>
                </a:cxn>
                <a:cxn ang="0">
                  <a:pos x="GluePoint16X" y="GluePoint16Y"/>
                </a:cxn>
                <a:cxn ang="0">
                  <a:pos x="GluePoint17X" y="GluePoint17Y"/>
                </a:cxn>
                <a:cxn ang="0">
                  <a:pos x="GluePoint18X" y="GluePoint18Y"/>
                </a:cxn>
                <a:cxn ang="0">
                  <a:pos x="GluePoint19X" y="GluePoint19Y"/>
                </a:cxn>
                <a:cxn ang="0">
                  <a:pos x="GluePoint20X" y="GluePoint20Y"/>
                </a:cxn>
                <a:cxn ang="0">
                  <a:pos x="GluePoint21X" y="GluePoint21Y"/>
                </a:cxn>
                <a:cxn ang="0">
                  <a:pos x="GluePoint22X" y="GluePoint22Y"/>
                </a:cxn>
                <a:cxn ang="0">
                  <a:pos x="GluePoint23X" y="GluePoint23Y"/>
                </a:cxn>
                <a:cxn ang="0">
                  <a:pos x="GluePoint24X" y="GluePoint24Y"/>
                </a:cxn>
                <a:cxn ang="0">
                  <a:pos x="GluePoint25X" y="GluePoint25Y"/>
                </a:cxn>
                <a:cxn ang="0">
                  <a:pos x="GluePoint26X" y="GluePoint26Y"/>
                </a:cxn>
                <a:cxn ang="0">
                  <a:pos x="GluePoint27X" y="GluePoint27Y"/>
                </a:cxn>
                <a:cxn ang="0">
                  <a:pos x="GluePoint28X" y="GluePoint28Y"/>
                </a:cxn>
                <a:cxn ang="0">
                  <a:pos x="GluePoint29X" y="GluePoint29Y"/>
                </a:cxn>
                <a:cxn ang="0">
                  <a:pos x="GluePoint30X" y="GluePoint30Y"/>
                </a:cxn>
                <a:cxn ang="0">
                  <a:pos x="GluePoint31X" y="GluePoint31Y"/>
                </a:cxn>
                <a:cxn ang="0">
                  <a:pos x="GluePoint32X" y="GluePoint32Y"/>
                </a:cxn>
                <a:cxn ang="0">
                  <a:pos x="GluePoint33X" y="GluePoint33Y"/>
                </a:cxn>
                <a:cxn ang="0">
                  <a:pos x="GluePoint34X" y="GluePoint34Y"/>
                </a:cxn>
                <a:cxn ang="0">
                  <a:pos x="GluePoint35X" y="GluePoint35Y"/>
                </a:cxn>
                <a:cxn ang="0">
                  <a:pos x="GluePoint36X" y="GluePoint36Y"/>
                </a:cxn>
                <a:cxn ang="0">
                  <a:pos x="GluePoint37X" y="GluePoint37Y"/>
                </a:cxn>
                <a:cxn ang="0">
                  <a:pos x="GluePoint38X" y="GluePoint38Y"/>
                </a:cxn>
                <a:cxn ang="0">
                  <a:pos x="GluePoint39X" y="GluePoint39Y"/>
                </a:cxn>
                <a:cxn ang="0">
                  <a:pos x="GluePoint40X" y="GluePoint40Y"/>
                </a:cxn>
              </a:cxnLst>
              <a:rect l="textAreaLeft" t="textAreaTop" r="textAreaRight" b="textAreaBottom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360" bIns="3636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id-ID" sz="1800" strike="noStrike" u="none">
                <a:solidFill>
                  <a:schemeClr val="dk1"/>
                </a:solidFill>
                <a:effectLst/>
                <a:uFillTx/>
                <a:latin typeface="Lato Light"/>
              </a:endParaRPr>
            </a:p>
          </p:txBody>
        </p:sp>
      </p:grpSp>
      <p:grpSp>
        <p:nvGrpSpPr>
          <p:cNvPr id="270" name="Group 82"/>
          <p:cNvGrpSpPr/>
          <p:nvPr/>
        </p:nvGrpSpPr>
        <p:grpSpPr>
          <a:xfrm>
            <a:off x="6793920" y="1149480"/>
            <a:ext cx="4267800" cy="2822400"/>
            <a:chOff x="6793920" y="1149480"/>
            <a:chExt cx="4267800" cy="2822400"/>
          </a:xfrm>
        </p:grpSpPr>
        <p:grpSp>
          <p:nvGrpSpPr>
            <p:cNvPr id="271" name="Group 83"/>
            <p:cNvGrpSpPr/>
            <p:nvPr/>
          </p:nvGrpSpPr>
          <p:grpSpPr>
            <a:xfrm>
              <a:off x="6793920" y="1149480"/>
              <a:ext cx="4267800" cy="2822400"/>
              <a:chOff x="6793920" y="1149480"/>
              <a:chExt cx="4267800" cy="2822400"/>
            </a:xfrm>
          </p:grpSpPr>
          <p:sp>
            <p:nvSpPr>
              <p:cNvPr id="272" name="AutoShape 1"/>
              <p:cNvSpPr/>
              <p:nvPr/>
            </p:nvSpPr>
            <p:spPr>
              <a:xfrm>
                <a:off x="6795360" y="1149480"/>
                <a:ext cx="4266360" cy="2822400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50000"/>
                </a:srgbClr>
              </a:solidFill>
              <a:ln w="25400">
                <a:noFill/>
              </a:ln>
              <a:effectLst>
                <a:outerShdw algn="t" blurRad="50760" dir="5400000" dist="38160" rotWithShape="0">
                  <a:srgbClr val="000000">
                    <a:alpha val="40000"/>
                  </a:srgbClr>
                </a:outerShdw>
              </a:effectLst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73" name="Rectangle 2"/>
              <p:cNvSpPr/>
              <p:nvPr/>
            </p:nvSpPr>
            <p:spPr>
              <a:xfrm>
                <a:off x="6793920" y="1358640"/>
                <a:ext cx="4266360" cy="199440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74" name="AutoShape 3"/>
              <p:cNvSpPr/>
              <p:nvPr/>
            </p:nvSpPr>
            <p:spPr>
              <a:xfrm>
                <a:off x="7427160" y="1203480"/>
                <a:ext cx="1706400" cy="354960"/>
              </a:xfrm>
              <a:prstGeom prst="roundRect">
                <a:avLst>
                  <a:gd name="adj" fmla="val 11986"/>
                </a:avLst>
              </a:prstGeom>
              <a:solidFill>
                <a:schemeClr val="accent6">
                  <a:lumMod val="50000"/>
                </a:schemeClr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75" name="Oval 4"/>
              <p:cNvSpPr/>
              <p:nvPr/>
            </p:nvSpPr>
            <p:spPr>
              <a:xfrm>
                <a:off x="6863400" y="1225440"/>
                <a:ext cx="59760" cy="59760"/>
              </a:xfrm>
              <a:prstGeom prst="ellipse">
                <a:avLst/>
              </a:prstGeom>
              <a:solidFill>
                <a:schemeClr val="accent2"/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76" name="Oval 5"/>
              <p:cNvSpPr/>
              <p:nvPr/>
            </p:nvSpPr>
            <p:spPr>
              <a:xfrm>
                <a:off x="6969960" y="1225440"/>
                <a:ext cx="59760" cy="59760"/>
              </a:xfrm>
              <a:prstGeom prst="ellipse">
                <a:avLst/>
              </a:prstGeom>
              <a:solidFill>
                <a:schemeClr val="accent3"/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77" name="Oval 6"/>
              <p:cNvSpPr/>
              <p:nvPr/>
            </p:nvSpPr>
            <p:spPr>
              <a:xfrm>
                <a:off x="7076880" y="1225440"/>
                <a:ext cx="59760" cy="59760"/>
              </a:xfrm>
              <a:prstGeom prst="ellipse">
                <a:avLst/>
              </a:prstGeom>
              <a:solidFill>
                <a:schemeClr val="accent4"/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78" name="Rectangle 92"/>
              <p:cNvSpPr/>
              <p:nvPr/>
            </p:nvSpPr>
            <p:spPr>
              <a:xfrm>
                <a:off x="7534080" y="1396800"/>
                <a:ext cx="3205080" cy="126360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rgbClr val="b3b3b3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grpSp>
            <p:nvGrpSpPr>
              <p:cNvPr id="279" name="Group 93"/>
              <p:cNvGrpSpPr/>
              <p:nvPr/>
            </p:nvGrpSpPr>
            <p:grpSpPr>
              <a:xfrm>
                <a:off x="10855080" y="1203480"/>
                <a:ext cx="97200" cy="97560"/>
                <a:chOff x="10855080" y="1203480"/>
                <a:chExt cx="97200" cy="97560"/>
              </a:xfrm>
            </p:grpSpPr>
            <p:sp>
              <p:nvSpPr>
                <p:cNvPr id="280" name="Freeform 13"/>
                <p:cNvSpPr/>
                <p:nvPr/>
              </p:nvSpPr>
              <p:spPr>
                <a:xfrm>
                  <a:off x="10855080" y="120348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3"/>
                    <a:gd name="GluePoint1Y" fmla="*/ 0 h 192"/>
                    <a:gd name="GluePoint2X" fmla="*/ 24 w 193"/>
                    <a:gd name="GluePoint2Y" fmla="*/ 0 h 192"/>
                    <a:gd name="GluePoint3X" fmla="*/ 0 w 193"/>
                    <a:gd name="GluePoint3Y" fmla="*/ 24 h 192"/>
                    <a:gd name="GluePoint4X" fmla="*/ 0 w 193"/>
                    <a:gd name="GluePoint4Y" fmla="*/ 168 h 192"/>
                    <a:gd name="GluePoint5X" fmla="*/ 24 w 193"/>
                    <a:gd name="GluePoint5Y" fmla="*/ 192 h 192"/>
                    <a:gd name="GluePoint6X" fmla="*/ 168 w 193"/>
                    <a:gd name="GluePoint6Y" fmla="*/ 192 h 192"/>
                    <a:gd name="GluePoint7X" fmla="*/ 193 w 193"/>
                    <a:gd name="GluePoint7Y" fmla="*/ 168 h 192"/>
                    <a:gd name="GluePoint8X" fmla="*/ 193 w 193"/>
                    <a:gd name="GluePoint8Y" fmla="*/ 24 h 192"/>
                    <a:gd name="GluePoint9X" fmla="*/ 168 w 193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81" name="Freeform 14"/>
                <p:cNvSpPr/>
                <p:nvPr/>
              </p:nvSpPr>
              <p:spPr>
                <a:xfrm>
                  <a:off x="10855080" y="124020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3"/>
                    <a:gd name="GluePoint1Y" fmla="*/ 0 h 192"/>
                    <a:gd name="GluePoint2X" fmla="*/ 24 w 193"/>
                    <a:gd name="GluePoint2Y" fmla="*/ 0 h 192"/>
                    <a:gd name="GluePoint3X" fmla="*/ 0 w 193"/>
                    <a:gd name="GluePoint3Y" fmla="*/ 24 h 192"/>
                    <a:gd name="GluePoint4X" fmla="*/ 0 w 193"/>
                    <a:gd name="GluePoint4Y" fmla="*/ 168 h 192"/>
                    <a:gd name="GluePoint5X" fmla="*/ 24 w 193"/>
                    <a:gd name="GluePoint5Y" fmla="*/ 192 h 192"/>
                    <a:gd name="GluePoint6X" fmla="*/ 168 w 193"/>
                    <a:gd name="GluePoint6Y" fmla="*/ 192 h 192"/>
                    <a:gd name="GluePoint7X" fmla="*/ 193 w 193"/>
                    <a:gd name="GluePoint7Y" fmla="*/ 168 h 192"/>
                    <a:gd name="GluePoint8X" fmla="*/ 193 w 193"/>
                    <a:gd name="GluePoint8Y" fmla="*/ 24 h 192"/>
                    <a:gd name="GluePoint9X" fmla="*/ 168 w 193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82" name="Freeform 15"/>
                <p:cNvSpPr/>
                <p:nvPr/>
              </p:nvSpPr>
              <p:spPr>
                <a:xfrm>
                  <a:off x="10855080" y="127692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3"/>
                    <a:gd name="GluePoint1Y" fmla="*/ 0 h 193"/>
                    <a:gd name="GluePoint2X" fmla="*/ 24 w 193"/>
                    <a:gd name="GluePoint2Y" fmla="*/ 0 h 193"/>
                    <a:gd name="GluePoint3X" fmla="*/ 0 w 193"/>
                    <a:gd name="GluePoint3Y" fmla="*/ 25 h 193"/>
                    <a:gd name="GluePoint4X" fmla="*/ 0 w 193"/>
                    <a:gd name="GluePoint4Y" fmla="*/ 169 h 193"/>
                    <a:gd name="GluePoint5X" fmla="*/ 24 w 193"/>
                    <a:gd name="GluePoint5Y" fmla="*/ 193 h 193"/>
                    <a:gd name="GluePoint6X" fmla="*/ 168 w 193"/>
                    <a:gd name="GluePoint6Y" fmla="*/ 193 h 193"/>
                    <a:gd name="GluePoint7X" fmla="*/ 193 w 193"/>
                    <a:gd name="GluePoint7Y" fmla="*/ 169 h 193"/>
                    <a:gd name="GluePoint8X" fmla="*/ 193 w 193"/>
                    <a:gd name="GluePoint8Y" fmla="*/ 25 h 193"/>
                    <a:gd name="GluePoint9X" fmla="*/ 168 w 193"/>
                    <a:gd name="GluePoint9Y" fmla="*/ 0 h 193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83" name="Freeform 16"/>
                <p:cNvSpPr/>
                <p:nvPr/>
              </p:nvSpPr>
              <p:spPr>
                <a:xfrm>
                  <a:off x="10891800" y="1203480"/>
                  <a:ext cx="23760" cy="24120"/>
                </a:xfrm>
                <a:custGeom>
                  <a:avLst/>
                  <a:gdLst>
                    <a:gd name="textAreaLeft" fmla="*/ 0 w 23760"/>
                    <a:gd name="textAreaRight" fmla="*/ 24120 w 23760"/>
                    <a:gd name="textAreaTop" fmla="*/ 0 h 24120"/>
                    <a:gd name="textAreaBottom" fmla="*/ 24480 h 24120"/>
                    <a:gd name="GluePoint1X" fmla="*/ 168 w 192"/>
                    <a:gd name="GluePoint1Y" fmla="*/ 0 h 192"/>
                    <a:gd name="GluePoint2X" fmla="*/ 24 w 192"/>
                    <a:gd name="GluePoint2Y" fmla="*/ 0 h 192"/>
                    <a:gd name="GluePoint3X" fmla="*/ 0 w 192"/>
                    <a:gd name="GluePoint3Y" fmla="*/ 24 h 192"/>
                    <a:gd name="GluePoint4X" fmla="*/ 0 w 192"/>
                    <a:gd name="GluePoint4Y" fmla="*/ 168 h 192"/>
                    <a:gd name="GluePoint5X" fmla="*/ 24 w 192"/>
                    <a:gd name="GluePoint5Y" fmla="*/ 192 h 192"/>
                    <a:gd name="GluePoint6X" fmla="*/ 168 w 192"/>
                    <a:gd name="GluePoint6Y" fmla="*/ 192 h 192"/>
                    <a:gd name="GluePoint7X" fmla="*/ 192 w 192"/>
                    <a:gd name="GluePoint7Y" fmla="*/ 168 h 192"/>
                    <a:gd name="GluePoint8X" fmla="*/ 192 w 192"/>
                    <a:gd name="GluePoint8Y" fmla="*/ 24 h 192"/>
                    <a:gd name="GluePoint9X" fmla="*/ 168 w 192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84" name="Freeform 17"/>
                <p:cNvSpPr/>
                <p:nvPr/>
              </p:nvSpPr>
              <p:spPr>
                <a:xfrm>
                  <a:off x="10891800" y="1240200"/>
                  <a:ext cx="23760" cy="24120"/>
                </a:xfrm>
                <a:custGeom>
                  <a:avLst/>
                  <a:gdLst>
                    <a:gd name="textAreaLeft" fmla="*/ 0 w 23760"/>
                    <a:gd name="textAreaRight" fmla="*/ 24120 w 23760"/>
                    <a:gd name="textAreaTop" fmla="*/ 0 h 24120"/>
                    <a:gd name="textAreaBottom" fmla="*/ 24480 h 24120"/>
                    <a:gd name="GluePoint1X" fmla="*/ 168 w 192"/>
                    <a:gd name="GluePoint1Y" fmla="*/ 0 h 192"/>
                    <a:gd name="GluePoint2X" fmla="*/ 24 w 192"/>
                    <a:gd name="GluePoint2Y" fmla="*/ 0 h 192"/>
                    <a:gd name="GluePoint3X" fmla="*/ 0 w 192"/>
                    <a:gd name="GluePoint3Y" fmla="*/ 24 h 192"/>
                    <a:gd name="GluePoint4X" fmla="*/ 0 w 192"/>
                    <a:gd name="GluePoint4Y" fmla="*/ 168 h 192"/>
                    <a:gd name="GluePoint5X" fmla="*/ 24 w 192"/>
                    <a:gd name="GluePoint5Y" fmla="*/ 192 h 192"/>
                    <a:gd name="GluePoint6X" fmla="*/ 168 w 192"/>
                    <a:gd name="GluePoint6Y" fmla="*/ 192 h 192"/>
                    <a:gd name="GluePoint7X" fmla="*/ 192 w 192"/>
                    <a:gd name="GluePoint7Y" fmla="*/ 168 h 192"/>
                    <a:gd name="GluePoint8X" fmla="*/ 192 w 192"/>
                    <a:gd name="GluePoint8Y" fmla="*/ 24 h 192"/>
                    <a:gd name="GluePoint9X" fmla="*/ 168 w 192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85" name="Freeform 18"/>
                <p:cNvSpPr/>
                <p:nvPr/>
              </p:nvSpPr>
              <p:spPr>
                <a:xfrm>
                  <a:off x="10891800" y="1276920"/>
                  <a:ext cx="23760" cy="24120"/>
                </a:xfrm>
                <a:custGeom>
                  <a:avLst/>
                  <a:gdLst>
                    <a:gd name="textAreaLeft" fmla="*/ 0 w 23760"/>
                    <a:gd name="textAreaRight" fmla="*/ 24120 w 23760"/>
                    <a:gd name="textAreaTop" fmla="*/ 0 h 24120"/>
                    <a:gd name="textAreaBottom" fmla="*/ 24480 h 24120"/>
                    <a:gd name="GluePoint1X" fmla="*/ 168 w 192"/>
                    <a:gd name="GluePoint1Y" fmla="*/ 0 h 193"/>
                    <a:gd name="GluePoint2X" fmla="*/ 24 w 192"/>
                    <a:gd name="GluePoint2Y" fmla="*/ 0 h 193"/>
                    <a:gd name="GluePoint3X" fmla="*/ 0 w 192"/>
                    <a:gd name="GluePoint3Y" fmla="*/ 25 h 193"/>
                    <a:gd name="GluePoint4X" fmla="*/ 0 w 192"/>
                    <a:gd name="GluePoint4Y" fmla="*/ 169 h 193"/>
                    <a:gd name="GluePoint5X" fmla="*/ 24 w 192"/>
                    <a:gd name="GluePoint5Y" fmla="*/ 193 h 193"/>
                    <a:gd name="GluePoint6X" fmla="*/ 168 w 192"/>
                    <a:gd name="GluePoint6Y" fmla="*/ 193 h 193"/>
                    <a:gd name="GluePoint7X" fmla="*/ 192 w 192"/>
                    <a:gd name="GluePoint7Y" fmla="*/ 169 h 193"/>
                    <a:gd name="GluePoint8X" fmla="*/ 192 w 192"/>
                    <a:gd name="GluePoint8Y" fmla="*/ 25 h 193"/>
                    <a:gd name="GluePoint9X" fmla="*/ 168 w 192"/>
                    <a:gd name="GluePoint9Y" fmla="*/ 0 h 193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86" name="Freeform 19"/>
                <p:cNvSpPr/>
                <p:nvPr/>
              </p:nvSpPr>
              <p:spPr>
                <a:xfrm>
                  <a:off x="10928160" y="120348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2"/>
                    <a:gd name="GluePoint1Y" fmla="*/ 0 h 192"/>
                    <a:gd name="GluePoint2X" fmla="*/ 24 w 192"/>
                    <a:gd name="GluePoint2Y" fmla="*/ 0 h 192"/>
                    <a:gd name="GluePoint3X" fmla="*/ 0 w 192"/>
                    <a:gd name="GluePoint3Y" fmla="*/ 24 h 192"/>
                    <a:gd name="GluePoint4X" fmla="*/ 0 w 192"/>
                    <a:gd name="GluePoint4Y" fmla="*/ 168 h 192"/>
                    <a:gd name="GluePoint5X" fmla="*/ 24 w 192"/>
                    <a:gd name="GluePoint5Y" fmla="*/ 192 h 192"/>
                    <a:gd name="GluePoint6X" fmla="*/ 168 w 192"/>
                    <a:gd name="GluePoint6Y" fmla="*/ 192 h 192"/>
                    <a:gd name="GluePoint7X" fmla="*/ 192 w 192"/>
                    <a:gd name="GluePoint7Y" fmla="*/ 168 h 192"/>
                    <a:gd name="GluePoint8X" fmla="*/ 192 w 192"/>
                    <a:gd name="GluePoint8Y" fmla="*/ 24 h 192"/>
                    <a:gd name="GluePoint9X" fmla="*/ 168 w 192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87" name="Freeform 20"/>
                <p:cNvSpPr/>
                <p:nvPr/>
              </p:nvSpPr>
              <p:spPr>
                <a:xfrm>
                  <a:off x="10928160" y="124020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2"/>
                    <a:gd name="GluePoint1Y" fmla="*/ 0 h 192"/>
                    <a:gd name="GluePoint2X" fmla="*/ 24 w 192"/>
                    <a:gd name="GluePoint2Y" fmla="*/ 0 h 192"/>
                    <a:gd name="GluePoint3X" fmla="*/ 0 w 192"/>
                    <a:gd name="GluePoint3Y" fmla="*/ 24 h 192"/>
                    <a:gd name="GluePoint4X" fmla="*/ 0 w 192"/>
                    <a:gd name="GluePoint4Y" fmla="*/ 168 h 192"/>
                    <a:gd name="GluePoint5X" fmla="*/ 24 w 192"/>
                    <a:gd name="GluePoint5Y" fmla="*/ 192 h 192"/>
                    <a:gd name="GluePoint6X" fmla="*/ 168 w 192"/>
                    <a:gd name="GluePoint6Y" fmla="*/ 192 h 192"/>
                    <a:gd name="GluePoint7X" fmla="*/ 192 w 192"/>
                    <a:gd name="GluePoint7Y" fmla="*/ 168 h 192"/>
                    <a:gd name="GluePoint8X" fmla="*/ 192 w 192"/>
                    <a:gd name="GluePoint8Y" fmla="*/ 24 h 192"/>
                    <a:gd name="GluePoint9X" fmla="*/ 168 w 192"/>
                    <a:gd name="GluePoint9Y" fmla="*/ 0 h 192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  <p:sp>
              <p:nvSpPr>
                <p:cNvPr id="288" name="Freeform 21"/>
                <p:cNvSpPr/>
                <p:nvPr/>
              </p:nvSpPr>
              <p:spPr>
                <a:xfrm>
                  <a:off x="10928160" y="1276920"/>
                  <a:ext cx="24120" cy="24120"/>
                </a:xfrm>
                <a:custGeom>
                  <a:avLst/>
                  <a:gdLst>
                    <a:gd name="textAreaLeft" fmla="*/ 0 w 24120"/>
                    <a:gd name="textAreaRight" fmla="*/ 24480 w 24120"/>
                    <a:gd name="textAreaTop" fmla="*/ 0 h 24120"/>
                    <a:gd name="textAreaBottom" fmla="*/ 24480 h 24120"/>
                    <a:gd name="GluePoint1X" fmla="*/ 168 w 192"/>
                    <a:gd name="GluePoint1Y" fmla="*/ 0 h 193"/>
                    <a:gd name="GluePoint2X" fmla="*/ 24 w 192"/>
                    <a:gd name="GluePoint2Y" fmla="*/ 0 h 193"/>
                    <a:gd name="GluePoint3X" fmla="*/ 0 w 192"/>
                    <a:gd name="GluePoint3Y" fmla="*/ 25 h 193"/>
                    <a:gd name="GluePoint4X" fmla="*/ 0 w 192"/>
                    <a:gd name="GluePoint4Y" fmla="*/ 169 h 193"/>
                    <a:gd name="GluePoint5X" fmla="*/ 24 w 192"/>
                    <a:gd name="GluePoint5Y" fmla="*/ 193 h 193"/>
                    <a:gd name="GluePoint6X" fmla="*/ 168 w 192"/>
                    <a:gd name="GluePoint6Y" fmla="*/ 193 h 193"/>
                    <a:gd name="GluePoint7X" fmla="*/ 192 w 192"/>
                    <a:gd name="GluePoint7Y" fmla="*/ 169 h 193"/>
                    <a:gd name="GluePoint8X" fmla="*/ 192 w 192"/>
                    <a:gd name="GluePoint8Y" fmla="*/ 25 h 193"/>
                    <a:gd name="GluePoint9X" fmla="*/ 168 w 192"/>
                    <a:gd name="GluePoint9Y" fmla="*/ 0 h 193"/>
                  </a:gdLst>
                  <a:ahLst/>
                  <a:cxnLst>
                    <a:cxn ang="0">
                      <a:pos x="GluePoint1X" y="GluePoint1Y"/>
                    </a:cxn>
                    <a:cxn ang="0">
                      <a:pos x="GluePoint2X" y="GluePoint2Y"/>
                    </a:cxn>
                    <a:cxn ang="0">
                      <a:pos x="GluePoint3X" y="GluePoint3Y"/>
                    </a:cxn>
                    <a:cxn ang="0">
                      <a:pos x="GluePoint4X" y="GluePoint4Y"/>
                    </a:cxn>
                    <a:cxn ang="0">
                      <a:pos x="GluePoint5X" y="GluePoint5Y"/>
                    </a:cxn>
                    <a:cxn ang="0">
                      <a:pos x="GluePoint6X" y="GluePoint6Y"/>
                    </a:cxn>
                    <a:cxn ang="0">
                      <a:pos x="GluePoint7X" y="GluePoint7Y"/>
                    </a:cxn>
                    <a:cxn ang="0">
                      <a:pos x="GluePoint8X" y="GluePoint8Y"/>
                    </a:cxn>
                    <a:cxn ang="0">
                      <a:pos x="GluePoint9X" y="GluePoint9Y"/>
                    </a:cxn>
                  </a:cxnLst>
                  <a:rect l="textAreaLeft" t="textAreaTop" r="textAreaRight" b="textAreaBottom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numCol="1" spcCol="0" tIns="12240" bIns="12240" anchor="t">
                  <a:noAutofit/>
                </a:bodyPr>
                <a:p>
                  <a:pPr defTabSz="914400">
                    <a:lnSpc>
                      <a:spcPct val="100000"/>
                    </a:lnSpc>
                  </a:pPr>
                  <a:endParaRPr b="0" lang="id-ID" sz="1800" strike="noStrike" u="none">
                    <a:solidFill>
                      <a:schemeClr val="dk1"/>
                    </a:solidFill>
                    <a:effectLst/>
                    <a:uFillTx/>
                    <a:latin typeface="Lato Light"/>
                  </a:endParaRPr>
                </a:p>
              </p:txBody>
            </p:sp>
          </p:grpSp>
          <p:sp>
            <p:nvSpPr>
              <p:cNvPr id="289" name="Freeform 25"/>
              <p:cNvSpPr/>
              <p:nvPr/>
            </p:nvSpPr>
            <p:spPr>
              <a:xfrm rot="5400000">
                <a:off x="10856880" y="1416600"/>
                <a:ext cx="92520" cy="80280"/>
              </a:xfrm>
              <a:custGeom>
                <a:avLst/>
                <a:gdLst>
                  <a:gd name="textAreaLeft" fmla="*/ 0 w 92520"/>
                  <a:gd name="textAreaRight" fmla="*/ 92880 w 92520"/>
                  <a:gd name="textAreaTop" fmla="*/ 0 h 80280"/>
                  <a:gd name="textAreaBottom" fmla="*/ 80640 h 80280"/>
                  <a:gd name="GluePoint1X" fmla="*/ 504 w 896"/>
                  <a:gd name="GluePoint1Y" fmla="*/ 0 h 784"/>
                  <a:gd name="GluePoint2X" fmla="*/ 116 w 896"/>
                  <a:gd name="GluePoint2Y" fmla="*/ 336 h 784"/>
                  <a:gd name="GluePoint3X" fmla="*/ 0 w 896"/>
                  <a:gd name="GluePoint3Y" fmla="*/ 336 h 784"/>
                  <a:gd name="GluePoint4X" fmla="*/ 168 w 896"/>
                  <a:gd name="GluePoint4Y" fmla="*/ 560 h 784"/>
                  <a:gd name="GluePoint5X" fmla="*/ 336 w 896"/>
                  <a:gd name="GluePoint5Y" fmla="*/ 336 h 784"/>
                  <a:gd name="GluePoint6X" fmla="*/ 230 w 896"/>
                  <a:gd name="GluePoint6Y" fmla="*/ 336 h 784"/>
                  <a:gd name="GluePoint7X" fmla="*/ 504 w 896"/>
                  <a:gd name="GluePoint7Y" fmla="*/ 112 h 784"/>
                  <a:gd name="GluePoint8X" fmla="*/ 784 w 896"/>
                  <a:gd name="GluePoint8Y" fmla="*/ 392 h 784"/>
                  <a:gd name="GluePoint9X" fmla="*/ 504 w 896"/>
                  <a:gd name="GluePoint9Y" fmla="*/ 672 h 784"/>
                  <a:gd name="GluePoint10X" fmla="*/ 504 w 896"/>
                  <a:gd name="GluePoint10Y" fmla="*/ 784 h 784"/>
                  <a:gd name="GluePoint11X" fmla="*/ 896 w 896"/>
                  <a:gd name="GluePoint11Y" fmla="*/ 392 h 784"/>
                  <a:gd name="GluePoint12X" fmla="*/ 504 w 896"/>
                  <a:gd name="GluePoint12Y" fmla="*/ 0 h 784"/>
                </a:gdLst>
                <a:ahLst/>
                <a:cxnLst>
                  <a:cxn ang="0">
                    <a:pos x="GluePoint1X" y="GluePoint1Y"/>
                  </a:cxn>
                  <a:cxn ang="0">
                    <a:pos x="GluePoint2X" y="GluePoint2Y"/>
                  </a:cxn>
                  <a:cxn ang="0">
                    <a:pos x="GluePoint3X" y="GluePoint3Y"/>
                  </a:cxn>
                  <a:cxn ang="0">
                    <a:pos x="GluePoint4X" y="GluePoint4Y"/>
                  </a:cxn>
                  <a:cxn ang="0">
                    <a:pos x="GluePoint5X" y="GluePoint5Y"/>
                  </a:cxn>
                  <a:cxn ang="0">
                    <a:pos x="GluePoint6X" y="GluePoint6Y"/>
                  </a:cxn>
                  <a:cxn ang="0">
                    <a:pos x="GluePoint7X" y="GluePoint7Y"/>
                  </a:cxn>
                  <a:cxn ang="0">
                    <a:pos x="GluePoint8X" y="GluePoint8Y"/>
                  </a:cxn>
                  <a:cxn ang="0">
                    <a:pos x="GluePoint9X" y="GluePoint9Y"/>
                  </a:cxn>
                  <a:cxn ang="0">
                    <a:pos x="GluePoint10X" y="GluePoint10Y"/>
                  </a:cxn>
                  <a:cxn ang="0">
                    <a:pos x="GluePoint11X" y="GluePoint11Y"/>
                  </a:cxn>
                  <a:cxn ang="0">
                    <a:pos x="GluePoint12X" y="GluePoint12Y"/>
                  </a:cxn>
                </a:cxnLst>
                <a:rect l="textAreaLeft" t="textAreaTop" r="textAreaRight" b="textAreaBottom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numCol="1" spcCol="0" tIns="40320" bIns="4032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  <p:sp>
            <p:nvSpPr>
              <p:cNvPr id="290" name="Oval 6"/>
              <p:cNvSpPr/>
              <p:nvPr/>
            </p:nvSpPr>
            <p:spPr>
              <a:xfrm>
                <a:off x="7188840" y="1225440"/>
                <a:ext cx="59760" cy="59760"/>
              </a:xfrm>
              <a:prstGeom prst="ellipse">
                <a:avLst/>
              </a:prstGeom>
              <a:solidFill>
                <a:schemeClr val="accent5"/>
              </a:solidFill>
              <a:ln w="254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 anchor="t">
                <a:noAutofit/>
              </a:bodyPr>
              <a:p>
                <a:pPr defTabSz="914400">
                  <a:lnSpc>
                    <a:spcPct val="100000"/>
                  </a:lnSpc>
                </a:pPr>
                <a:endParaRPr b="0" lang="id-ID" sz="1800" strike="noStrike" u="none">
                  <a:solidFill>
                    <a:schemeClr val="dk1"/>
                  </a:solidFill>
                  <a:effectLst/>
                  <a:uFillTx/>
                  <a:latin typeface="Lato Light"/>
                </a:endParaRPr>
              </a:p>
            </p:txBody>
          </p:sp>
        </p:grpSp>
        <p:sp>
          <p:nvSpPr>
            <p:cNvPr id="291" name="TextBox 32"/>
            <p:cNvSpPr/>
            <p:nvPr/>
          </p:nvSpPr>
          <p:spPr>
            <a:xfrm>
              <a:off x="7650360" y="1340640"/>
              <a:ext cx="2430000" cy="245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t">
              <a:spAutoFit/>
            </a:bodyPr>
            <a:p>
              <a:pPr defTabSz="914400">
                <a:lnSpc>
                  <a:spcPct val="100000"/>
                </a:lnSpc>
              </a:pPr>
              <a:r>
                <a:rPr b="0" lang="id-ID" sz="1000" strike="noStrike" u="none">
                  <a:solidFill>
                    <a:schemeClr val="dk1"/>
                  </a:solidFill>
                  <a:effectLst/>
                  <a:uFillTx/>
                  <a:latin typeface="Poppins Light"/>
                  <a:ea typeface="Poppins Light"/>
                </a:rPr>
                <a:t>http://130.193.58.24:3000/monitoring</a:t>
              </a:r>
              <a:endParaRPr b="0" lang="ru-RU" sz="10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92" name="Freeform 29"/>
            <p:cNvSpPr/>
            <p:nvPr/>
          </p:nvSpPr>
          <p:spPr>
            <a:xfrm>
              <a:off x="7574400" y="1425240"/>
              <a:ext cx="72000" cy="72720"/>
            </a:xfrm>
            <a:custGeom>
              <a:avLst/>
              <a:gdLst>
                <a:gd name="textAreaLeft" fmla="*/ 0 w 72000"/>
                <a:gd name="textAreaRight" fmla="*/ 72360 w 72000"/>
                <a:gd name="textAreaTop" fmla="*/ 0 h 72720"/>
                <a:gd name="textAreaBottom" fmla="*/ 73080 h 72720"/>
                <a:gd name="GluePoint1X" fmla="*/ 0 w 636"/>
                <a:gd name="GluePoint1Y" fmla="*/ 318 h 636"/>
                <a:gd name="GluePoint2X" fmla="*/ 636 w 636"/>
                <a:gd name="GluePoint2Y" fmla="*/ 318 h 636"/>
                <a:gd name="GluePoint3X" fmla="*/ 594 w 636"/>
                <a:gd name="GluePoint3Y" fmla="*/ 308 h 636"/>
                <a:gd name="GluePoint4X" fmla="*/ 448 w 636"/>
                <a:gd name="GluePoint4Y" fmla="*/ 179 h 636"/>
                <a:gd name="GluePoint5X" fmla="*/ 594 w 636"/>
                <a:gd name="GluePoint5Y" fmla="*/ 308 h 636"/>
                <a:gd name="GluePoint6X" fmla="*/ 223 w 636"/>
                <a:gd name="GluePoint6Y" fmla="*/ 486 h 636"/>
                <a:gd name="GluePoint7X" fmla="*/ 308 w 636"/>
                <a:gd name="GluePoint7Y" fmla="*/ 594 h 636"/>
                <a:gd name="GluePoint8X" fmla="*/ 329 w 636"/>
                <a:gd name="GluePoint8Y" fmla="*/ 42 h 636"/>
                <a:gd name="GluePoint9X" fmla="*/ 328 w 636"/>
                <a:gd name="GluePoint9Y" fmla="*/ 184 h 636"/>
                <a:gd name="GluePoint10X" fmla="*/ 329 w 636"/>
                <a:gd name="GluePoint10Y" fmla="*/ 42 h 636"/>
                <a:gd name="GluePoint11X" fmla="*/ 510 w 636"/>
                <a:gd name="GluePoint11Y" fmla="*/ 119 h 636"/>
                <a:gd name="GluePoint12X" fmla="*/ 363 w 636"/>
                <a:gd name="GluePoint12Y" fmla="*/ 45 h 636"/>
                <a:gd name="GluePoint13X" fmla="*/ 308 w 636"/>
                <a:gd name="GluePoint13Y" fmla="*/ 184 h 636"/>
                <a:gd name="GluePoint14X" fmla="*/ 307 w 636"/>
                <a:gd name="GluePoint14Y" fmla="*/ 42 h 636"/>
                <a:gd name="GluePoint15X" fmla="*/ 196 w 636"/>
                <a:gd name="GluePoint15Y" fmla="*/ 160 h 636"/>
                <a:gd name="GluePoint16X" fmla="*/ 273 w 636"/>
                <a:gd name="GluePoint16Y" fmla="*/ 45 h 636"/>
                <a:gd name="GluePoint17X" fmla="*/ 207 w 636"/>
                <a:gd name="GluePoint17Y" fmla="*/ 186 h 636"/>
                <a:gd name="GluePoint18X" fmla="*/ 308 w 636"/>
                <a:gd name="GluePoint18Y" fmla="*/ 308 h 636"/>
                <a:gd name="GluePoint19X" fmla="*/ 207 w 636"/>
                <a:gd name="GluePoint19Y" fmla="*/ 186 h 636"/>
                <a:gd name="GluePoint20X" fmla="*/ 308 w 636"/>
                <a:gd name="GluePoint20Y" fmla="*/ 452 h 636"/>
                <a:gd name="GluePoint21X" fmla="*/ 185 w 636"/>
                <a:gd name="GluePoint21Y" fmla="*/ 328 h 636"/>
                <a:gd name="GluePoint22X" fmla="*/ 273 w 636"/>
                <a:gd name="GluePoint22Y" fmla="*/ 591 h 636"/>
                <a:gd name="GluePoint23X" fmla="*/ 204 w 636"/>
                <a:gd name="GluePoint23Y" fmla="*/ 493 h 636"/>
                <a:gd name="GluePoint24X" fmla="*/ 328 w 636"/>
                <a:gd name="GluePoint24Y" fmla="*/ 594 h 636"/>
                <a:gd name="GluePoint25X" fmla="*/ 413 w 636"/>
                <a:gd name="GluePoint25Y" fmla="*/ 486 h 636"/>
                <a:gd name="GluePoint26X" fmla="*/ 328 w 636"/>
                <a:gd name="GluePoint26Y" fmla="*/ 594 h 636"/>
                <a:gd name="GluePoint27X" fmla="*/ 498 w 636"/>
                <a:gd name="GluePoint27Y" fmla="*/ 528 h 636"/>
                <a:gd name="GluePoint28X" fmla="*/ 432 w 636"/>
                <a:gd name="GluePoint28Y" fmla="*/ 493 h 636"/>
                <a:gd name="GluePoint29X" fmla="*/ 328 w 636"/>
                <a:gd name="GluePoint29Y" fmla="*/ 452 h 636"/>
                <a:gd name="GluePoint30X" fmla="*/ 451 w 636"/>
                <a:gd name="GluePoint30Y" fmla="*/ 328 h 636"/>
                <a:gd name="GluePoint31X" fmla="*/ 328 w 636"/>
                <a:gd name="GluePoint31Y" fmla="*/ 308 h 636"/>
                <a:gd name="GluePoint32X" fmla="*/ 429 w 636"/>
                <a:gd name="GluePoint32Y" fmla="*/ 186 h 636"/>
                <a:gd name="GluePoint33X" fmla="*/ 328 w 636"/>
                <a:gd name="GluePoint33Y" fmla="*/ 308 h 636"/>
                <a:gd name="GluePoint34X" fmla="*/ 188 w 636"/>
                <a:gd name="GluePoint34Y" fmla="*/ 179 h 636"/>
                <a:gd name="GluePoint35X" fmla="*/ 42 w 636"/>
                <a:gd name="GluePoint35Y" fmla="*/ 308 h 636"/>
                <a:gd name="GluePoint36X" fmla="*/ 42 w 636"/>
                <a:gd name="GluePoint36Y" fmla="*/ 328 h 636"/>
                <a:gd name="GluePoint37X" fmla="*/ 195 w 636"/>
                <a:gd name="GluePoint37Y" fmla="*/ 475 h 636"/>
                <a:gd name="GluePoint38X" fmla="*/ 42 w 636"/>
                <a:gd name="GluePoint38Y" fmla="*/ 328 h 636"/>
                <a:gd name="GluePoint39X" fmla="*/ 441 w 636"/>
                <a:gd name="GluePoint39Y" fmla="*/ 475 h 636"/>
                <a:gd name="GluePoint40X" fmla="*/ 594 w 636"/>
                <a:gd name="GluePoint40Y" fmla="*/ 328 h 636"/>
              </a:gdLst>
              <a:ahLst/>
              <a:cxnLst>
                <a:cxn ang="0">
                  <a:pos x="GluePoint1X" y="GluePoint1Y"/>
                </a:cxn>
                <a:cxn ang="0">
                  <a:pos x="GluePoint2X" y="GluePoint2Y"/>
                </a:cxn>
                <a:cxn ang="0">
                  <a:pos x="GluePoint3X" y="GluePoint3Y"/>
                </a:cxn>
                <a:cxn ang="0">
                  <a:pos x="GluePoint4X" y="GluePoint4Y"/>
                </a:cxn>
                <a:cxn ang="0">
                  <a:pos x="GluePoint5X" y="GluePoint5Y"/>
                </a:cxn>
                <a:cxn ang="0">
                  <a:pos x="GluePoint6X" y="GluePoint6Y"/>
                </a:cxn>
                <a:cxn ang="0">
                  <a:pos x="GluePoint7X" y="GluePoint7Y"/>
                </a:cxn>
                <a:cxn ang="0">
                  <a:pos x="GluePoint8X" y="GluePoint8Y"/>
                </a:cxn>
                <a:cxn ang="0">
                  <a:pos x="GluePoint9X" y="GluePoint9Y"/>
                </a:cxn>
                <a:cxn ang="0">
                  <a:pos x="GluePoint10X" y="GluePoint10Y"/>
                </a:cxn>
                <a:cxn ang="0">
                  <a:pos x="GluePoint11X" y="GluePoint11Y"/>
                </a:cxn>
                <a:cxn ang="0">
                  <a:pos x="GluePoint12X" y="GluePoint12Y"/>
                </a:cxn>
                <a:cxn ang="0">
                  <a:pos x="GluePoint13X" y="GluePoint13Y"/>
                </a:cxn>
                <a:cxn ang="0">
                  <a:pos x="GluePoint14X" y="GluePoint14Y"/>
                </a:cxn>
                <a:cxn ang="0">
                  <a:pos x="GluePoint15X" y="GluePoint15Y"/>
                </a:cxn>
                <a:cxn ang="0">
                  <a:pos x="GluePoint16X" y="GluePoint16Y"/>
                </a:cxn>
                <a:cxn ang="0">
                  <a:pos x="GluePoint17X" y="GluePoint17Y"/>
                </a:cxn>
                <a:cxn ang="0">
                  <a:pos x="GluePoint18X" y="GluePoint18Y"/>
                </a:cxn>
                <a:cxn ang="0">
                  <a:pos x="GluePoint19X" y="GluePoint19Y"/>
                </a:cxn>
                <a:cxn ang="0">
                  <a:pos x="GluePoint20X" y="GluePoint20Y"/>
                </a:cxn>
                <a:cxn ang="0">
                  <a:pos x="GluePoint21X" y="GluePoint21Y"/>
                </a:cxn>
                <a:cxn ang="0">
                  <a:pos x="GluePoint22X" y="GluePoint22Y"/>
                </a:cxn>
                <a:cxn ang="0">
                  <a:pos x="GluePoint23X" y="GluePoint23Y"/>
                </a:cxn>
                <a:cxn ang="0">
                  <a:pos x="GluePoint24X" y="GluePoint24Y"/>
                </a:cxn>
                <a:cxn ang="0">
                  <a:pos x="GluePoint25X" y="GluePoint25Y"/>
                </a:cxn>
                <a:cxn ang="0">
                  <a:pos x="GluePoint26X" y="GluePoint26Y"/>
                </a:cxn>
                <a:cxn ang="0">
                  <a:pos x="GluePoint27X" y="GluePoint27Y"/>
                </a:cxn>
                <a:cxn ang="0">
                  <a:pos x="GluePoint28X" y="GluePoint28Y"/>
                </a:cxn>
                <a:cxn ang="0">
                  <a:pos x="GluePoint29X" y="GluePoint29Y"/>
                </a:cxn>
                <a:cxn ang="0">
                  <a:pos x="GluePoint30X" y="GluePoint30Y"/>
                </a:cxn>
                <a:cxn ang="0">
                  <a:pos x="GluePoint31X" y="GluePoint31Y"/>
                </a:cxn>
                <a:cxn ang="0">
                  <a:pos x="GluePoint32X" y="GluePoint32Y"/>
                </a:cxn>
                <a:cxn ang="0">
                  <a:pos x="GluePoint33X" y="GluePoint33Y"/>
                </a:cxn>
                <a:cxn ang="0">
                  <a:pos x="GluePoint34X" y="GluePoint34Y"/>
                </a:cxn>
                <a:cxn ang="0">
                  <a:pos x="GluePoint35X" y="GluePoint35Y"/>
                </a:cxn>
                <a:cxn ang="0">
                  <a:pos x="GluePoint36X" y="GluePoint36Y"/>
                </a:cxn>
                <a:cxn ang="0">
                  <a:pos x="GluePoint37X" y="GluePoint37Y"/>
                </a:cxn>
                <a:cxn ang="0">
                  <a:pos x="GluePoint38X" y="GluePoint38Y"/>
                </a:cxn>
                <a:cxn ang="0">
                  <a:pos x="GluePoint39X" y="GluePoint39Y"/>
                </a:cxn>
                <a:cxn ang="0">
                  <a:pos x="GluePoint40X" y="GluePoint40Y"/>
                </a:cxn>
              </a:cxnLst>
              <a:rect l="textAreaLeft" t="textAreaTop" r="textAreaRight" b="textAreaBottom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numCol="1" spcCol="0" tIns="36360" bIns="3636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id-ID" sz="1800" strike="noStrike" u="none">
                <a:solidFill>
                  <a:schemeClr val="dk1"/>
                </a:solidFill>
                <a:effectLst/>
                <a:uFillTx/>
                <a:latin typeface="Lato Light"/>
              </a:endParaRPr>
            </a:p>
          </p:txBody>
        </p:sp>
      </p:grpSp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380160" y="420840"/>
            <a:ext cx="9480960" cy="375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578880">
              <a:lnSpc>
                <a:spcPct val="90000"/>
              </a:lnSpc>
              <a:buNone/>
            </a:pPr>
            <a:r>
              <a:rPr b="1" lang="ru-RU" sz="20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Пользовательский интерфейс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Montserrat"/>
            </a:endParaRPr>
          </a:p>
        </p:txBody>
      </p:sp>
      <p:pic>
        <p:nvPicPr>
          <p:cNvPr id="294" name="Рисунок 54" descr=""/>
          <p:cNvPicPr/>
          <p:nvPr/>
        </p:nvPicPr>
        <p:blipFill>
          <a:blip r:embed="rId2"/>
          <a:srcRect l="0" t="728" r="0" b="728"/>
          <a:stretch/>
        </p:blipFill>
        <p:spPr>
          <a:xfrm>
            <a:off x="1221840" y="1596600"/>
            <a:ext cx="4120920" cy="22842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95" name="Рисунок 58" descr=""/>
          <p:cNvPicPr/>
          <p:nvPr/>
        </p:nvPicPr>
        <p:blipFill>
          <a:blip r:embed="rId3"/>
          <a:srcRect l="0" t="745" r="0" b="745"/>
          <a:stretch/>
        </p:blipFill>
        <p:spPr>
          <a:xfrm>
            <a:off x="6865920" y="1577880"/>
            <a:ext cx="4122360" cy="22842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96" name="TextBox 59"/>
          <p:cNvSpPr/>
          <p:nvPr/>
        </p:nvSpPr>
        <p:spPr>
          <a:xfrm>
            <a:off x="1243440" y="4325040"/>
            <a:ext cx="4063680" cy="1477080"/>
          </a:xfrm>
          <a:prstGeom prst="rect">
            <a:avLst/>
          </a:prstGeom>
          <a:noFill/>
          <a:ln w="0">
            <a:solidFill>
              <a:srgbClr val="ffffff">
                <a:lumMod val="65000"/>
              </a:srgbClr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ru-RU" sz="15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Здесь Вы можете управлять мониторингом пациентов: создавать новые исследования, возвращаться к последним обследованиям и отслеживать активные подключения в один клик.</a:t>
            </a:r>
            <a:endParaRPr b="0" lang="ru-RU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7" name="TextBox 60"/>
          <p:cNvSpPr/>
          <p:nvPr/>
        </p:nvSpPr>
        <p:spPr>
          <a:xfrm>
            <a:off x="6858720" y="4325040"/>
            <a:ext cx="4136400" cy="1584720"/>
          </a:xfrm>
          <a:prstGeom prst="rect">
            <a:avLst/>
          </a:prstGeom>
          <a:noFill/>
          <a:ln w="0">
            <a:solidFill>
              <a:srgbClr val="ffffff">
                <a:lumMod val="65000"/>
              </a:srgbClr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ru-RU" sz="13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На этой странице отображаются данные КТГ: </a:t>
            </a:r>
            <a:endParaRPr b="0" lang="ru-RU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-285840" algn="just" defTabSz="914400">
              <a:lnSpc>
                <a:spcPct val="100000"/>
              </a:lnSpc>
              <a:buClr>
                <a:srgbClr val="f2f2f2"/>
              </a:buClr>
              <a:buFont typeface="Arial"/>
              <a:buChar char="•"/>
            </a:pPr>
            <a:r>
              <a:rPr b="1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AI Analysis 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— автоматический анализ состояния с вероятностями и типами нарушений.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indent="-285840" algn="just" defTabSz="914400">
              <a:lnSpc>
                <a:spcPct val="100000"/>
              </a:lnSpc>
              <a:buClr>
                <a:srgbClr val="f2f2f2"/>
              </a:buClr>
              <a:buFont typeface="Arial"/>
              <a:buChar char="•"/>
            </a:pPr>
            <a:r>
              <a:rPr b="1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 События</a:t>
            </a:r>
            <a:r>
              <a:rPr b="0" lang="ru-RU" sz="1400" strike="noStrike" u="none">
                <a:solidFill>
                  <a:schemeClr val="lt1">
                    <a:lumMod val="95000"/>
                  </a:schemeClr>
                </a:solidFill>
                <a:effectLst/>
                <a:uFillTx/>
                <a:latin typeface="Montserrat"/>
              </a:rPr>
              <a:t> — фиксация тахикардии, брадикардии, децелераций, снижения вариабельности и др.</a:t>
            </a:r>
            <a:endParaRPr b="0" lang="ru-RU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Для Академия инноваторов 16_9">
  <a:themeElements>
    <a:clrScheme name="Пользовательские 1">
      <a:dk1>
        <a:srgbClr val="000000"/>
      </a:dk1>
      <a:lt1>
        <a:srgbClr val="ffffff"/>
      </a:lt1>
      <a:dk2>
        <a:srgbClr val="1c1d22"/>
      </a:dk2>
      <a:lt2>
        <a:srgbClr val="e5e7e9"/>
      </a:lt2>
      <a:accent1>
        <a:srgbClr val="ff0053"/>
      </a:accent1>
      <a:accent2>
        <a:srgbClr val="ffd6e3"/>
      </a:accent2>
      <a:accent3>
        <a:srgbClr val="fc3777"/>
      </a:accent3>
      <a:accent4>
        <a:srgbClr val="8a83d1"/>
      </a:accent4>
      <a:accent5>
        <a:srgbClr val="8226e2"/>
      </a:accent5>
      <a:accent6>
        <a:srgbClr val="2d1451"/>
      </a:accent6>
      <a:hlink>
        <a:srgbClr val="ff0053"/>
      </a:hlink>
      <a:folHlink>
        <a:srgbClr val="5d2b84"/>
      </a:folHlink>
    </a:clrScheme>
    <a:fontScheme name="Лидеры цифровой трансформации">
      <a:majorFont>
        <a:latin typeface="Montserrat" pitchFamily="0" charset="1"/>
        <a:ea typeface=""/>
        <a:cs typeface=""/>
      </a:majorFont>
      <a:minorFont>
        <a:latin typeface="Montserrat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10429</TotalTime>
  <Application>LibreOffice/25.2.3.2$Linux_X86_64 LibreOffice_project/520$Build-2</Application>
  <AppVersion>15.0000</AppVersion>
  <Words>878</Words>
  <Paragraphs>188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2023-05-15T07:36:23Z</dcterms:created>
  <dc:creator>Анастасия Юшкова</dc:creator>
  <dc:description/>
  <dc:language>ru-RU</dc:language>
  <cp:lastModifiedBy/>
  <dcterms:modified xsi:type="dcterms:W3CDTF">2025-10-02T21:52:13Z</dcterms:modified>
  <cp:revision>84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</vt:i4>
  </property>
  <property fmtid="{D5CDD505-2E9C-101B-9397-08002B2CF9AE}" pid="3" name="PresentationFormat">
    <vt:lpwstr>Широкоэкранный</vt:lpwstr>
  </property>
  <property fmtid="{D5CDD505-2E9C-101B-9397-08002B2CF9AE}" pid="4" name="Slides">
    <vt:i4>29</vt:i4>
  </property>
</Properties>
</file>